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C74751B-3C24-41AE-9BD2-89486356231B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17D115-B60F-4ABD-887C-6F6493A453C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33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E85EF7A-0AEA-4BBA-9F87-93D97CC157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417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319F0A-2BAD-4532-B905-3CA6ED1645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7594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3190A7-1BE3-45BE-97B5-3BE8CEFBC4C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12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376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B9AE66-1185-41BA-941C-66639036CB1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371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84C741-3100-4ACC-B45F-43EDC0D53A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707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D909C4-3CF8-48D3-9DAE-DE29629068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934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04D8CF-CB2A-4163-AA9B-0BFD7A3419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606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896D5D-F682-44DC-9982-CBDBF84A86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32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172A77-0DCC-4811-87E8-094434C4DB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13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D02D6C-B86D-49D7-B6AC-D9A0BABAE63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4190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Songs of thankfulness and praise,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Jesus, Lord, to you we raise;</a:t>
            </a:r>
            <a:endParaRPr lang="en-NZ" dirty="0"/>
          </a:p>
          <a:p>
            <a:r>
              <a:rPr lang="en-GB" dirty="0"/>
              <a:t>	once revealed, when heaven’s star</a:t>
            </a:r>
            <a:endParaRPr lang="en-NZ" dirty="0"/>
          </a:p>
          <a:p>
            <a:r>
              <a:rPr lang="en-GB" dirty="0"/>
              <a:t>		brought the wise men from afar;</a:t>
            </a:r>
            <a:endParaRPr lang="en-NZ" dirty="0"/>
          </a:p>
          <a:p>
            <a:r>
              <a:rPr lang="en-GB" dirty="0"/>
              <a:t>	branch of royal David’s stem</a:t>
            </a:r>
            <a:endParaRPr lang="en-NZ" dirty="0"/>
          </a:p>
          <a:p>
            <a:r>
              <a:rPr lang="en-GB" dirty="0"/>
              <a:t>		in your birth at Bethlehem,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Word before the world began,</a:t>
            </a:r>
            <a:endParaRPr lang="en-NZ" i="1" dirty="0"/>
          </a:p>
          <a:p>
            <a:r>
              <a:rPr lang="en-GB" i="1" dirty="0"/>
              <a:t>		God revealed to us in man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267]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God revealed at Jordan’s stream,</a:t>
            </a:r>
            <a:endParaRPr lang="en-NZ" dirty="0"/>
          </a:p>
          <a:p>
            <a:r>
              <a:rPr lang="en-GB" dirty="0"/>
              <a:t>		Prophet, Priest and King supreme;</a:t>
            </a:r>
            <a:endParaRPr lang="en-NZ" dirty="0"/>
          </a:p>
          <a:p>
            <a:r>
              <a:rPr lang="en-GB" dirty="0"/>
              <a:t>	once revealed in </a:t>
            </a:r>
            <a:r>
              <a:rPr lang="en-GB" dirty="0" err="1"/>
              <a:t>pow’r</a:t>
            </a:r>
            <a:r>
              <a:rPr lang="en-GB" dirty="0"/>
              <a:t> divine</a:t>
            </a:r>
            <a:endParaRPr lang="en-NZ" dirty="0"/>
          </a:p>
          <a:p>
            <a:r>
              <a:rPr lang="en-GB" dirty="0"/>
              <a:t>		changing water into wine,</a:t>
            </a:r>
            <a:endParaRPr lang="en-NZ" dirty="0"/>
          </a:p>
          <a:p>
            <a:r>
              <a:rPr lang="en-GB" dirty="0"/>
              <a:t>	Cana’s holy wedding guest</a:t>
            </a:r>
            <a:endParaRPr lang="en-NZ" dirty="0"/>
          </a:p>
          <a:p>
            <a:r>
              <a:rPr lang="en-GB" dirty="0"/>
              <a:t>		keeping to the last the best;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Word before the world began,</a:t>
            </a:r>
            <a:endParaRPr lang="en-NZ" i="1" dirty="0"/>
          </a:p>
          <a:p>
            <a:r>
              <a:rPr lang="en-GB" i="1" dirty="0"/>
              <a:t>		God revealed to us in man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God revealed in valiant fight,</a:t>
            </a:r>
            <a:endParaRPr lang="en-NZ" dirty="0"/>
          </a:p>
          <a:p>
            <a:r>
              <a:rPr lang="en-GB" dirty="0"/>
              <a:t>		conquering the devil’s might;</a:t>
            </a:r>
            <a:endParaRPr lang="en-NZ" dirty="0"/>
          </a:p>
          <a:p>
            <a:r>
              <a:rPr lang="en-GB" dirty="0"/>
              <a:t>	sins forgiven, sickness healed,</a:t>
            </a:r>
            <a:endParaRPr lang="en-NZ" dirty="0"/>
          </a:p>
          <a:p>
            <a:r>
              <a:rPr lang="en-GB" dirty="0"/>
              <a:t>		man restored and God revealed:</a:t>
            </a:r>
            <a:endParaRPr lang="en-NZ" dirty="0"/>
          </a:p>
          <a:p>
            <a:r>
              <a:rPr lang="en-GB" dirty="0"/>
              <a:t>	once revealed in gracious will</a:t>
            </a:r>
            <a:endParaRPr lang="en-NZ" dirty="0"/>
          </a:p>
          <a:p>
            <a:r>
              <a:rPr lang="en-GB" dirty="0"/>
              <a:t>		ever bringing good from ill,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Word before the world began,</a:t>
            </a:r>
            <a:endParaRPr lang="en-NZ" i="1" dirty="0"/>
          </a:p>
          <a:p>
            <a:r>
              <a:rPr lang="en-GB" i="1" dirty="0"/>
              <a:t>		God revealed to us in man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71608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Stars shall fall and heavens fade,</a:t>
            </a:r>
            <a:endParaRPr lang="en-NZ" dirty="0"/>
          </a:p>
          <a:p>
            <a:r>
              <a:rPr lang="en-GB" dirty="0"/>
              <a:t>		sun and moon shall dark be made;</a:t>
            </a:r>
            <a:endParaRPr lang="en-NZ" dirty="0"/>
          </a:p>
          <a:p>
            <a:r>
              <a:rPr lang="en-GB" dirty="0"/>
              <a:t>	Christ will then like lightning shine,</a:t>
            </a:r>
            <a:endParaRPr lang="en-NZ" dirty="0"/>
          </a:p>
          <a:p>
            <a:r>
              <a:rPr lang="en-GB" dirty="0"/>
              <a:t>		all will see the glorious sign;</a:t>
            </a:r>
            <a:endParaRPr lang="en-NZ" dirty="0"/>
          </a:p>
          <a:p>
            <a:r>
              <a:rPr lang="en-GB" dirty="0"/>
              <a:t>	all will then the trumpet hear,</a:t>
            </a:r>
            <a:endParaRPr lang="en-NZ" dirty="0"/>
          </a:p>
          <a:p>
            <a:r>
              <a:rPr lang="en-GB" dirty="0"/>
              <a:t>		all will see the Son appear,</a:t>
            </a:r>
            <a:endParaRPr lang="en-NZ" dirty="0"/>
          </a:p>
          <a:p>
            <a:pPr eaLnBrk="1" hangingPunct="1"/>
            <a:endParaRPr lang="en-NZ" altLang="en-US" dirty="0"/>
          </a:p>
          <a:p>
            <a:r>
              <a:rPr lang="en-NZ" altLang="en-US" dirty="0" smtClean="0"/>
              <a:t>	</a:t>
            </a:r>
            <a:r>
              <a:rPr lang="en-GB" i="1" dirty="0"/>
              <a:t>Word before the world began,</a:t>
            </a:r>
            <a:endParaRPr lang="en-NZ" i="1" dirty="0"/>
          </a:p>
          <a:p>
            <a:r>
              <a:rPr lang="en-GB" i="1" dirty="0"/>
              <a:t>		God revealed to us in man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64085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267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(#307056)</a:t>
            </a:r>
            <a:endParaRPr lang="en-NZ" sz="1000" i="1" dirty="0"/>
          </a:p>
          <a:p>
            <a:pPr algn="r"/>
            <a:r>
              <a:rPr lang="en-GB" sz="1000" dirty="0"/>
              <a:t>Text: Christopher Wordsworth, 1862; rev. The </a:t>
            </a:r>
            <a:r>
              <a:rPr lang="en-GB" sz="1000" dirty="0" err="1"/>
              <a:t>Jubilate</a:t>
            </a:r>
            <a:r>
              <a:rPr lang="en-GB" sz="1000" dirty="0"/>
              <a:t> Group,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</a:t>
            </a:r>
            <a:endParaRPr lang="en-NZ" sz="1000" dirty="0"/>
          </a:p>
          <a:p>
            <a:pPr algn="r"/>
            <a:r>
              <a:rPr lang="en-GB" sz="1000" dirty="0"/>
              <a:t>Tune: George J. </a:t>
            </a:r>
            <a:r>
              <a:rPr lang="en-GB" sz="1000" dirty="0" err="1"/>
              <a:t>Elvey</a:t>
            </a:r>
            <a:r>
              <a:rPr lang="en-GB" sz="1000" dirty="0"/>
              <a:t>, 1858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2014-03-02T22:56:17Z</dcterms:created>
  <dcterms:modified xsi:type="dcterms:W3CDTF">2014-04-03T09:20:08Z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