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7"/>
  </p:handoutMasterIdLst>
  <p:sldIdLst>
    <p:sldId id="259" r:id="rId2"/>
    <p:sldId id="260" r:id="rId3"/>
    <p:sldId id="262" r:id="rId4"/>
    <p:sldId id="263" r:id="rId5"/>
    <p:sldId id="261" r:id="rId6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6212EAB-1808-44B4-8CA6-840FAADD3935}" type="datetimeFigureOut">
              <a:rPr lang="en-NZ"/>
              <a:pPr>
                <a:defRPr/>
              </a:pPr>
              <a:t>3/03/2014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7900E31-550F-401A-98A7-7B528793FE88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577649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9A6F80EB-75A8-4C3A-A901-D8E34CD3071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04702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D930118-667B-4D1F-89C3-5C067A2E2F0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49132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0A274A0-18C2-4959-B042-24802A6E0D0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1273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86868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E1FEBFD-CD33-40EB-AFF4-843E69D11A5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33057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04884EA-2751-40BB-9382-57909E15BE2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23970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F8E8B64-55C3-4E38-815D-6E067446E96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67027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A44638F-9D9B-430B-8732-C128FA317B1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1581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ED812A7-DC95-4520-9963-EE4B440D2ED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24661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5B089F1-FE40-49EF-A50F-29B8DA4DEA3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37990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33B5C2D-B7F8-4765-BDAA-78CD94C337A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29356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Ride on, ride on in majesty!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Hark! all the crowds hosanna cry;</a:t>
            </a:r>
            <a:endParaRPr lang="en-NZ" dirty="0"/>
          </a:p>
          <a:p>
            <a:r>
              <a:rPr lang="en-GB" dirty="0"/>
              <a:t>		O Saviour meek, pursue your road</a:t>
            </a:r>
            <a:endParaRPr lang="en-NZ" dirty="0"/>
          </a:p>
          <a:p>
            <a:r>
              <a:rPr lang="en-GB" dirty="0"/>
              <a:t>		with palms and scattered garments </a:t>
            </a:r>
            <a:r>
              <a:rPr lang="en-GB" dirty="0" err="1"/>
              <a:t>strowed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268]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Ride on, ride on in majesty!</a:t>
            </a:r>
            <a:endParaRPr lang="en-NZ" dirty="0"/>
          </a:p>
          <a:p>
            <a:r>
              <a:rPr lang="en-GB" dirty="0"/>
              <a:t>	In lowly pomp ride on to die;</a:t>
            </a:r>
            <a:endParaRPr lang="en-NZ" dirty="0"/>
          </a:p>
          <a:p>
            <a:r>
              <a:rPr lang="en-GB" dirty="0"/>
              <a:t>		O Christ, your triumphs now begin</a:t>
            </a:r>
            <a:endParaRPr lang="en-NZ" dirty="0"/>
          </a:p>
          <a:p>
            <a:r>
              <a:rPr lang="en-GB" dirty="0"/>
              <a:t>		o’er captive death and conquered sin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Ride on, ride on in majesty!</a:t>
            </a:r>
            <a:endParaRPr lang="en-NZ" dirty="0"/>
          </a:p>
          <a:p>
            <a:r>
              <a:rPr lang="en-GB" dirty="0"/>
              <a:t>	The angel armies of the sky</a:t>
            </a:r>
            <a:endParaRPr lang="en-NZ" dirty="0"/>
          </a:p>
          <a:p>
            <a:r>
              <a:rPr lang="en-GB" dirty="0"/>
              <a:t>		look down with sad and </a:t>
            </a:r>
            <a:r>
              <a:rPr lang="en-GB" dirty="0" err="1"/>
              <a:t>wond’ring</a:t>
            </a:r>
            <a:r>
              <a:rPr lang="en-GB" dirty="0"/>
              <a:t> eyes</a:t>
            </a:r>
            <a:endParaRPr lang="en-NZ" dirty="0"/>
          </a:p>
          <a:p>
            <a:r>
              <a:rPr lang="en-GB" dirty="0"/>
              <a:t>		to see </a:t>
            </a:r>
            <a:r>
              <a:rPr lang="en-GB" dirty="0" err="1"/>
              <a:t>th’approaching</a:t>
            </a:r>
            <a:r>
              <a:rPr lang="en-GB" dirty="0"/>
              <a:t> sacrifice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76277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4.</a:t>
            </a:r>
            <a:r>
              <a:rPr lang="en-NZ" altLang="en-US" dirty="0" smtClean="0"/>
              <a:t>	</a:t>
            </a:r>
            <a:r>
              <a:rPr lang="en-GB" dirty="0"/>
              <a:t>Ride on, ride on in majesty!</a:t>
            </a:r>
            <a:endParaRPr lang="en-NZ" dirty="0"/>
          </a:p>
          <a:p>
            <a:r>
              <a:rPr lang="en-GB" dirty="0"/>
              <a:t>	Your last and fiercest strife in nigh;</a:t>
            </a:r>
            <a:endParaRPr lang="en-NZ" dirty="0"/>
          </a:p>
          <a:p>
            <a:r>
              <a:rPr lang="en-GB" dirty="0"/>
              <a:t>		the Father on his sapphire throne</a:t>
            </a:r>
            <a:endParaRPr lang="en-NZ" dirty="0"/>
          </a:p>
          <a:p>
            <a:r>
              <a:rPr lang="en-GB" dirty="0"/>
              <a:t>		awaits his own anointed Son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95744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Ride on, ride on in majesty!</a:t>
            </a:r>
            <a:endParaRPr lang="en-NZ" dirty="0"/>
          </a:p>
          <a:p>
            <a:r>
              <a:rPr lang="en-GB" dirty="0"/>
              <a:t>	In lowly pomp ride on to die;</a:t>
            </a:r>
            <a:endParaRPr lang="en-NZ" dirty="0"/>
          </a:p>
          <a:p>
            <a:r>
              <a:rPr lang="en-GB" dirty="0"/>
              <a:t>		bow your meek head to mortal pain,</a:t>
            </a:r>
            <a:endParaRPr lang="en-NZ" dirty="0"/>
          </a:p>
          <a:p>
            <a:r>
              <a:rPr lang="en-GB" dirty="0"/>
              <a:t>		then take, O God, your </a:t>
            </a:r>
            <a:r>
              <a:rPr lang="en-GB" dirty="0" err="1"/>
              <a:t>pow’r</a:t>
            </a:r>
            <a:r>
              <a:rPr lang="en-GB" dirty="0"/>
              <a:t> and reign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9165" y="5688449"/>
            <a:ext cx="91440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268</a:t>
            </a:r>
            <a:endParaRPr lang="en-NZ" altLang="en-US" sz="1000" dirty="0"/>
          </a:p>
          <a:p>
            <a:pPr algn="r"/>
            <a:r>
              <a:rPr lang="en-GB" sz="1000" i="1" dirty="0"/>
              <a:t>Lyrics public domain</a:t>
            </a:r>
            <a:endParaRPr lang="en-NZ" sz="1000" i="1" dirty="0"/>
          </a:p>
          <a:p>
            <a:pPr algn="r"/>
            <a:r>
              <a:rPr lang="en-GB" sz="1000" dirty="0"/>
              <a:t>Text: Henry H. </a:t>
            </a:r>
            <a:r>
              <a:rPr lang="en-GB" sz="1000" dirty="0" err="1"/>
              <a:t>Milman</a:t>
            </a:r>
            <a:r>
              <a:rPr lang="en-GB" sz="1000" dirty="0"/>
              <a:t>, 1820, alt.</a:t>
            </a:r>
            <a:endParaRPr lang="en-NZ" sz="1000" dirty="0"/>
          </a:p>
          <a:p>
            <a:pPr algn="r"/>
            <a:r>
              <a:rPr lang="en-GB" sz="1000" dirty="0"/>
              <a:t>Tune (CHICKAHOMINY): Henry Bryan Hays, 1981, alt., © Henry Bryan Hays, 1981</a:t>
            </a:r>
            <a:endParaRPr lang="en-NZ" sz="1000" dirty="0"/>
          </a:p>
          <a:p>
            <a:pPr algn="r"/>
            <a:r>
              <a:rPr lang="en-GB" sz="1000" dirty="0"/>
              <a:t>or</a:t>
            </a:r>
            <a:endParaRPr lang="en-NZ" sz="1000" dirty="0"/>
          </a:p>
          <a:p>
            <a:pPr algn="r"/>
            <a:r>
              <a:rPr lang="en-GB" sz="1000" dirty="0"/>
              <a:t>Tune (ST. DROSTANE): John B. Dykes, 1862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65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2014-03-02T22:58:37Z</dcterms:created>
  <dcterms:modified xsi:type="dcterms:W3CDTF">2014-03-02T23:00:17Z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