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BC38E6A-5B17-4262-B333-0A8BFE5B5542}" type="datetimeFigureOut">
              <a:rPr lang="en-NZ"/>
              <a:pPr>
                <a:defRPr/>
              </a:pPr>
              <a:t>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2BD3798-259D-4669-A2B5-207EC5DA1113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34689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BC16F927-08AF-4285-B535-81D23F20C54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8425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FD63F24-7E05-48F7-95BF-401B7863122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1937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55D0045-DA37-4E0C-AB22-36082AFC3EB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7826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7935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EA4D0CA-2647-4881-8B1D-9F2A45E7089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4698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AEA487C-8AF8-4951-99E3-29206ED4C7B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5522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6B61556-6AEE-4769-A937-16E13EDC4AD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9609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3F9A5C0-615C-4AE2-921F-959EEB832B5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0630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BFC91A3-F96A-4099-A4F6-94C6689C11F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20019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77967C5-8A76-440F-973F-BA22104A93A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3911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FD8CA40-7896-456A-B5ED-5DF72F5D8E9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3013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All glory, laud and honour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to thee, Redeemer, King,</a:t>
            </a:r>
            <a:endParaRPr lang="en-NZ" dirty="0"/>
          </a:p>
          <a:p>
            <a:r>
              <a:rPr lang="en-GB" dirty="0"/>
              <a:t>		to whom the lips of children</a:t>
            </a:r>
            <a:endParaRPr lang="en-NZ" dirty="0"/>
          </a:p>
          <a:p>
            <a:r>
              <a:rPr lang="en-GB" dirty="0"/>
              <a:t>		made sweet hosannas ring.</a:t>
            </a:r>
            <a:endParaRPr lang="en-NZ" dirty="0"/>
          </a:p>
          <a:p>
            <a:r>
              <a:rPr lang="en-GB" dirty="0"/>
              <a:t>	Thou art the King of Israel,</a:t>
            </a:r>
            <a:endParaRPr lang="en-NZ" dirty="0"/>
          </a:p>
          <a:p>
            <a:r>
              <a:rPr lang="en-GB" dirty="0"/>
              <a:t>		thou, David’s royal Son,</a:t>
            </a:r>
            <a:endParaRPr lang="en-NZ" dirty="0"/>
          </a:p>
          <a:p>
            <a:r>
              <a:rPr lang="en-GB" dirty="0"/>
              <a:t>		who in the Lord’s name </a:t>
            </a:r>
            <a:r>
              <a:rPr lang="en-GB" dirty="0" err="1"/>
              <a:t>comest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the King and blessed One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269]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The company of angels</a:t>
            </a:r>
            <a:endParaRPr lang="en-NZ" dirty="0"/>
          </a:p>
          <a:p>
            <a:r>
              <a:rPr lang="en-GB" dirty="0"/>
              <a:t>		are praising thee on high,</a:t>
            </a:r>
            <a:endParaRPr lang="en-NZ" dirty="0"/>
          </a:p>
          <a:p>
            <a:r>
              <a:rPr lang="en-GB" dirty="0"/>
              <a:t>		and mortal men, and all things</a:t>
            </a:r>
            <a:endParaRPr lang="en-NZ" dirty="0"/>
          </a:p>
          <a:p>
            <a:r>
              <a:rPr lang="en-GB" dirty="0"/>
              <a:t>		created, make reply.</a:t>
            </a:r>
            <a:endParaRPr lang="en-NZ" dirty="0"/>
          </a:p>
          <a:p>
            <a:r>
              <a:rPr lang="en-GB" dirty="0"/>
              <a:t>	The people of the Hebrews</a:t>
            </a:r>
            <a:endParaRPr lang="en-NZ" dirty="0"/>
          </a:p>
          <a:p>
            <a:r>
              <a:rPr lang="en-GB" dirty="0"/>
              <a:t>		with palms before thee went;</a:t>
            </a:r>
            <a:endParaRPr lang="en-NZ" dirty="0"/>
          </a:p>
          <a:p>
            <a:r>
              <a:rPr lang="en-GB" dirty="0"/>
              <a:t>		our praise and prayer and anthems</a:t>
            </a:r>
            <a:endParaRPr lang="en-NZ" dirty="0"/>
          </a:p>
          <a:p>
            <a:r>
              <a:rPr lang="en-GB" dirty="0"/>
              <a:t>		before thee we present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To thee before thy passion</a:t>
            </a:r>
            <a:endParaRPr lang="en-NZ" dirty="0"/>
          </a:p>
          <a:p>
            <a:r>
              <a:rPr lang="en-GB" dirty="0"/>
              <a:t>		they sang their hymns of praise;</a:t>
            </a:r>
            <a:endParaRPr lang="en-NZ" dirty="0"/>
          </a:p>
          <a:p>
            <a:r>
              <a:rPr lang="en-GB" dirty="0"/>
              <a:t>		to thee, now high exalted,</a:t>
            </a:r>
            <a:endParaRPr lang="en-NZ" dirty="0"/>
          </a:p>
          <a:p>
            <a:r>
              <a:rPr lang="en-GB" dirty="0"/>
              <a:t>		our melody we raise.</a:t>
            </a:r>
            <a:endParaRPr lang="en-NZ" dirty="0"/>
          </a:p>
          <a:p>
            <a:r>
              <a:rPr lang="en-GB" dirty="0"/>
              <a:t>	Thou didst accept their praises;</a:t>
            </a:r>
            <a:endParaRPr lang="en-NZ" dirty="0"/>
          </a:p>
          <a:p>
            <a:r>
              <a:rPr lang="en-GB" dirty="0"/>
              <a:t>		accept the prayers we bring,</a:t>
            </a:r>
            <a:endParaRPr lang="en-NZ" dirty="0"/>
          </a:p>
          <a:p>
            <a:r>
              <a:rPr lang="en-GB" dirty="0"/>
              <a:t>		who in all good </a:t>
            </a:r>
            <a:r>
              <a:rPr lang="en-GB" dirty="0" err="1"/>
              <a:t>delightest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thou good and gracious King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18620" y="5903893"/>
            <a:ext cx="914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269</a:t>
            </a:r>
            <a:endParaRPr lang="en-NZ" altLang="en-US" sz="1000" dirty="0"/>
          </a:p>
          <a:p>
            <a:pPr algn="r"/>
            <a:r>
              <a:rPr lang="en-GB" sz="1000" i="1" dirty="0"/>
              <a:t>Lyrics public domain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dirty="0" err="1"/>
              <a:t>Theodulph</a:t>
            </a:r>
            <a:r>
              <a:rPr lang="en-GB" sz="1000" dirty="0"/>
              <a:t> of Orleans, c. 820; tr. John M. Neale, 1851</a:t>
            </a:r>
            <a:endParaRPr lang="en-NZ" sz="1000" dirty="0"/>
          </a:p>
          <a:p>
            <a:pPr algn="r"/>
            <a:r>
              <a:rPr lang="en-GB" sz="1000" dirty="0"/>
              <a:t>Tune: Melchior </a:t>
            </a:r>
            <a:r>
              <a:rPr lang="en-GB" sz="1000" dirty="0" err="1"/>
              <a:t>Teschner</a:t>
            </a:r>
            <a:r>
              <a:rPr lang="en-GB" sz="1000" dirty="0"/>
              <a:t>, 1615;</a:t>
            </a:r>
            <a:br>
              <a:rPr lang="en-GB" sz="1000" dirty="0"/>
            </a:br>
            <a:r>
              <a:rPr lang="en-GB" sz="1000" dirty="0" err="1"/>
              <a:t>desc</a:t>
            </a:r>
            <a:r>
              <a:rPr lang="en-GB" sz="1000" dirty="0"/>
              <a:t>. Alfred Leslie Rose, 1890–1970, © The Society of St. John the Evangelist, alt.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44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2014-03-02T23:00:22Z</dcterms:created>
  <dcterms:modified xsi:type="dcterms:W3CDTF">2014-03-02T23:01:55Z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