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E9D1946-BA13-4243-B26A-F334856A4BCA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37269D-37F2-458B-9D0D-1C7203899BB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9417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781678F-68CC-4D6F-A392-1267C7A79E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792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ECCB2C-AE60-40C2-AE0D-6DA1D5271E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233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ED72C5-A69E-4A23-A3A0-D9A6F81034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27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50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92BE6B-247C-4D38-984A-3AEE4EA2C8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64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3858DC-AF2C-49EE-9658-7E9F626387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729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933BD7-475D-4B32-A496-B6BEEC2FC8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384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38EAED-DC5E-4E51-AD96-B09F044ECD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54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C5F3B0-5EF4-4DFF-85B4-112B391C47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71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8CB9F6-65C6-4C87-9453-615D330101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585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CA6591-766C-495E-B2A9-8007BDC869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155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Hosanna, loud hosanna,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little children sang;</a:t>
            </a:r>
            <a:endParaRPr lang="en-NZ" dirty="0"/>
          </a:p>
          <a:p>
            <a:r>
              <a:rPr lang="en-GB" dirty="0"/>
              <a:t>	through pillared court and temple</a:t>
            </a:r>
            <a:endParaRPr lang="en-NZ" dirty="0"/>
          </a:p>
          <a:p>
            <a:r>
              <a:rPr lang="en-GB" dirty="0"/>
              <a:t>		the lovely anthem rang;</a:t>
            </a:r>
            <a:endParaRPr lang="en-NZ" dirty="0"/>
          </a:p>
          <a:p>
            <a:r>
              <a:rPr lang="en-GB" dirty="0"/>
              <a:t>	to Jesus, who had blest them,</a:t>
            </a:r>
            <a:endParaRPr lang="en-NZ" dirty="0"/>
          </a:p>
          <a:p>
            <a:r>
              <a:rPr lang="en-GB" dirty="0"/>
              <a:t>		close folded to his breast,</a:t>
            </a:r>
            <a:endParaRPr lang="en-NZ" dirty="0"/>
          </a:p>
          <a:p>
            <a:r>
              <a:rPr lang="en-GB" dirty="0"/>
              <a:t>	the children sang their praises,</a:t>
            </a:r>
            <a:endParaRPr lang="en-NZ" dirty="0"/>
          </a:p>
          <a:p>
            <a:r>
              <a:rPr lang="en-GB" dirty="0"/>
              <a:t>		the simplest and the best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From Olivet they followed,</a:t>
            </a:r>
            <a:endParaRPr lang="en-NZ" dirty="0"/>
          </a:p>
          <a:p>
            <a:r>
              <a:rPr lang="en-GB" dirty="0"/>
              <a:t>		mid an exultant crowd,</a:t>
            </a:r>
            <a:endParaRPr lang="en-NZ" dirty="0"/>
          </a:p>
          <a:p>
            <a:r>
              <a:rPr lang="en-GB" dirty="0"/>
              <a:t>	the victor palm branch waving,</a:t>
            </a:r>
            <a:endParaRPr lang="en-NZ" dirty="0"/>
          </a:p>
          <a:p>
            <a:r>
              <a:rPr lang="en-GB" dirty="0"/>
              <a:t>		and chanting clear and loud;</a:t>
            </a:r>
            <a:endParaRPr lang="en-NZ" dirty="0"/>
          </a:p>
          <a:p>
            <a:r>
              <a:rPr lang="en-GB" dirty="0"/>
              <a:t>	the Lord of men and angels</a:t>
            </a:r>
            <a:endParaRPr lang="en-NZ" dirty="0"/>
          </a:p>
          <a:p>
            <a:r>
              <a:rPr lang="en-GB" dirty="0"/>
              <a:t>		rode on in lowly state,</a:t>
            </a:r>
            <a:endParaRPr lang="en-NZ" dirty="0"/>
          </a:p>
          <a:p>
            <a:r>
              <a:rPr lang="en-GB" dirty="0"/>
              <a:t>	nor scorned that little children</a:t>
            </a:r>
            <a:endParaRPr lang="en-NZ" dirty="0"/>
          </a:p>
          <a:p>
            <a:r>
              <a:rPr lang="en-GB" dirty="0"/>
              <a:t>		should on his bidding wait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“Hosanna in the highest!”</a:t>
            </a:r>
            <a:endParaRPr lang="en-NZ" dirty="0"/>
          </a:p>
          <a:p>
            <a:r>
              <a:rPr lang="en-GB" dirty="0"/>
              <a:t>		That ancient song we sing,</a:t>
            </a:r>
            <a:endParaRPr lang="en-NZ" dirty="0"/>
          </a:p>
          <a:p>
            <a:r>
              <a:rPr lang="en-GB" dirty="0"/>
              <a:t>	for Christ is our Redeemer,</a:t>
            </a:r>
            <a:endParaRPr lang="en-NZ" dirty="0"/>
          </a:p>
          <a:p>
            <a:r>
              <a:rPr lang="en-GB" dirty="0"/>
              <a:t>		the Lord of </a:t>
            </a:r>
            <a:r>
              <a:rPr lang="en-GB" dirty="0" err="1"/>
              <a:t>heav’n</a:t>
            </a:r>
            <a:r>
              <a:rPr lang="en-GB" dirty="0"/>
              <a:t>, our King.</a:t>
            </a:r>
            <a:endParaRPr lang="en-NZ" dirty="0"/>
          </a:p>
          <a:p>
            <a:r>
              <a:rPr lang="en-GB" dirty="0"/>
              <a:t>	O may we ever praise him</a:t>
            </a:r>
            <a:endParaRPr lang="en-NZ" dirty="0"/>
          </a:p>
          <a:p>
            <a:r>
              <a:rPr lang="en-GB" dirty="0"/>
              <a:t>		with heart and life and voice,</a:t>
            </a:r>
            <a:endParaRPr lang="en-NZ" dirty="0"/>
          </a:p>
          <a:p>
            <a:r>
              <a:rPr lang="en-GB" dirty="0"/>
              <a:t>	and in his blissful presence</a:t>
            </a:r>
            <a:endParaRPr lang="en-NZ" dirty="0"/>
          </a:p>
          <a:p>
            <a:r>
              <a:rPr lang="en-GB" dirty="0"/>
              <a:t>		eternally rejoice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Jennette</a:t>
            </a:r>
            <a:r>
              <a:rPr lang="en-GB" sz="1000" dirty="0"/>
              <a:t> </a:t>
            </a:r>
            <a:r>
              <a:rPr lang="en-GB" sz="1000" dirty="0" err="1"/>
              <a:t>Threlfall</a:t>
            </a:r>
            <a:r>
              <a:rPr lang="en-GB" sz="1000" dirty="0"/>
              <a:t>, 1873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Gesangbuch</a:t>
            </a:r>
            <a:r>
              <a:rPr lang="en-GB" sz="1000" i="1" dirty="0"/>
              <a:t> der </a:t>
            </a:r>
            <a:r>
              <a:rPr lang="en-GB" sz="1000" i="1" dirty="0" err="1"/>
              <a:t>Herzogl</a:t>
            </a:r>
            <a:r>
              <a:rPr lang="en-GB" sz="1000" dirty="0"/>
              <a:t>, Württemberg, 1784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2014-03-02T23:02:01Z</dcterms:created>
  <dcterms:modified xsi:type="dcterms:W3CDTF">2014-03-02T23:03:04Z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