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D1E1860-1F96-4A05-A8D4-E58C63056A4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9DC0-D2D9-49CD-AE17-A58C22F5A7C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1353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6076DFA-A177-43D9-817A-BE8F432A46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73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7F3628-970A-412A-9789-925E6F1C66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94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C23965-3F19-4142-A19C-5EFDB1A684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81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38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0EF43F-75AB-4910-8E1B-D0193D2981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66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F2792D-DC18-442D-B0C2-DBB0144711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28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E169C-2FA1-486C-AADD-2B4BB6FD7E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93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90E6DF-4D73-43ED-8CC8-EF9FA9431C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33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6BDE67-47E0-45F0-891B-74ABE4F32D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01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6C9D79-AC78-486E-914F-B486D34308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84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E38E48-F849-454E-B765-10ED9DC464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59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From </a:t>
            </a:r>
            <a:r>
              <a:rPr lang="en-GB" b="1" dirty="0" err="1">
                <a:solidFill>
                  <a:srgbClr val="FFFF00"/>
                </a:solidFill>
              </a:rPr>
              <a:t>heav’n</a:t>
            </a:r>
            <a:r>
              <a:rPr lang="en-GB" b="1" dirty="0">
                <a:solidFill>
                  <a:srgbClr val="FFFF00"/>
                </a:solidFill>
              </a:rPr>
              <a:t> you came, </a:t>
            </a:r>
            <a:r>
              <a:rPr lang="en-GB" dirty="0"/>
              <a:t>helpless babe,</a:t>
            </a:r>
            <a:endParaRPr lang="en-NZ" dirty="0"/>
          </a:p>
          <a:p>
            <a:r>
              <a:rPr lang="en-GB" dirty="0"/>
              <a:t>		entered our world, your glory veiled;</a:t>
            </a:r>
            <a:endParaRPr lang="en-NZ" dirty="0"/>
          </a:p>
          <a:p>
            <a:r>
              <a:rPr lang="en-GB" dirty="0"/>
              <a:t>		not to be served but to serve,</a:t>
            </a:r>
            <a:endParaRPr lang="en-NZ" dirty="0"/>
          </a:p>
          <a:p>
            <a:r>
              <a:rPr lang="en-GB" dirty="0"/>
              <a:t>		and give your life that we might live.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This is our God, the Servant King;</a:t>
            </a:r>
            <a:endParaRPr lang="en-NZ" i="1" dirty="0"/>
          </a:p>
          <a:p>
            <a:r>
              <a:rPr lang="en-GB" i="1" dirty="0"/>
              <a:t>		he calls us now to follow him,</a:t>
            </a:r>
            <a:endParaRPr lang="en-NZ" i="1" dirty="0"/>
          </a:p>
          <a:p>
            <a:r>
              <a:rPr lang="en-GB" i="1" dirty="0"/>
              <a:t>		to bring our lives as a daily offering</a:t>
            </a:r>
            <a:endParaRPr lang="en-NZ" i="1" dirty="0"/>
          </a:p>
          <a:p>
            <a:r>
              <a:rPr lang="en-GB" i="1" dirty="0"/>
              <a:t>		of worship to the Servant King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in the garden of tears</a:t>
            </a:r>
            <a:endParaRPr lang="en-NZ" dirty="0"/>
          </a:p>
          <a:p>
            <a:r>
              <a:rPr lang="en-GB" dirty="0"/>
              <a:t>		my heavy load he chose to bear;</a:t>
            </a:r>
            <a:endParaRPr lang="en-NZ" dirty="0"/>
          </a:p>
          <a:p>
            <a:r>
              <a:rPr lang="en-GB" dirty="0"/>
              <a:t>		his heart with sorrow was torn.</a:t>
            </a:r>
            <a:endParaRPr lang="en-NZ" dirty="0"/>
          </a:p>
          <a:p>
            <a:r>
              <a:rPr lang="en-GB" dirty="0"/>
              <a:t>		“Yet not my will, but yours,” he said.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This is our God, the Servant King;</a:t>
            </a:r>
            <a:endParaRPr lang="en-NZ" i="1" dirty="0"/>
          </a:p>
          <a:p>
            <a:r>
              <a:rPr lang="en-GB" i="1" dirty="0"/>
              <a:t>		he calls us now to follow him,</a:t>
            </a:r>
            <a:endParaRPr lang="en-NZ" i="1" dirty="0"/>
          </a:p>
          <a:p>
            <a:r>
              <a:rPr lang="en-GB" i="1" dirty="0"/>
              <a:t>		to bring our lives as a daily offering</a:t>
            </a:r>
            <a:endParaRPr lang="en-NZ" i="1" dirty="0"/>
          </a:p>
          <a:p>
            <a:r>
              <a:rPr lang="en-GB" i="1" dirty="0"/>
              <a:t>		of worship to the Servant King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see his hands and his feet,</a:t>
            </a:r>
            <a:endParaRPr lang="en-NZ" dirty="0"/>
          </a:p>
          <a:p>
            <a:r>
              <a:rPr lang="en-GB" dirty="0"/>
              <a:t>		the scars that speak of sacrifice,</a:t>
            </a:r>
            <a:endParaRPr lang="en-NZ" dirty="0"/>
          </a:p>
          <a:p>
            <a:r>
              <a:rPr lang="en-GB" dirty="0"/>
              <a:t>		hands that flung stars into space</a:t>
            </a:r>
            <a:endParaRPr lang="en-NZ" dirty="0"/>
          </a:p>
          <a:p>
            <a:r>
              <a:rPr lang="en-GB" dirty="0"/>
              <a:t>		to cruel nails surrendered.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This is our God, the Servant King;</a:t>
            </a:r>
            <a:endParaRPr lang="en-NZ" i="1" dirty="0"/>
          </a:p>
          <a:p>
            <a:r>
              <a:rPr lang="en-GB" i="1" dirty="0"/>
              <a:t>		he calls us now to follow him,</a:t>
            </a:r>
            <a:endParaRPr lang="en-NZ" i="1" dirty="0"/>
          </a:p>
          <a:p>
            <a:r>
              <a:rPr lang="en-GB" i="1" dirty="0"/>
              <a:t>		to bring our lives as a daily offering</a:t>
            </a:r>
            <a:endParaRPr lang="en-NZ" i="1" dirty="0"/>
          </a:p>
          <a:p>
            <a:r>
              <a:rPr lang="en-GB" i="1" dirty="0"/>
              <a:t>		of worship to the Servant King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5816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let us learn how to serve</a:t>
            </a:r>
            <a:endParaRPr lang="en-NZ" dirty="0"/>
          </a:p>
          <a:p>
            <a:r>
              <a:rPr lang="en-GB" dirty="0"/>
              <a:t>		and in our lives enthrone him,</a:t>
            </a:r>
            <a:endParaRPr lang="en-NZ" dirty="0"/>
          </a:p>
          <a:p>
            <a:r>
              <a:rPr lang="en-GB" dirty="0"/>
              <a:t>		each other’s needs to prefer,</a:t>
            </a:r>
            <a:endParaRPr lang="en-NZ" dirty="0"/>
          </a:p>
          <a:p>
            <a:r>
              <a:rPr lang="en-GB" dirty="0"/>
              <a:t>		for it is Christ we’re serving.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This is our God, the Servant King;</a:t>
            </a:r>
            <a:endParaRPr lang="en-NZ" i="1" dirty="0"/>
          </a:p>
          <a:p>
            <a:r>
              <a:rPr lang="en-GB" i="1" dirty="0"/>
              <a:t>		he calls us now to follow him,</a:t>
            </a:r>
            <a:endParaRPr lang="en-NZ" i="1" dirty="0"/>
          </a:p>
          <a:p>
            <a:r>
              <a:rPr lang="en-GB" i="1" dirty="0"/>
              <a:t>		to bring our lives as a daily offering</a:t>
            </a:r>
            <a:endParaRPr lang="en-NZ" i="1" dirty="0"/>
          </a:p>
          <a:p>
            <a:r>
              <a:rPr lang="en-GB" i="1" dirty="0"/>
              <a:t>		of worship to the Servant King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(#78897)</a:t>
            </a:r>
            <a:endParaRPr lang="en-NZ" sz="1000" i="1" dirty="0"/>
          </a:p>
          <a:p>
            <a:pPr algn="r"/>
            <a:r>
              <a:rPr lang="en-GB" sz="1000" dirty="0"/>
              <a:t>Text and tune: Graham Kendrick, b. 1950,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1983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2014-03-02T23:03:11Z</dcterms:created>
  <dcterms:modified xsi:type="dcterms:W3CDTF">2014-04-03T09:20:16Z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