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020FF2B-C68F-472B-801E-A822D254B5A8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961EEE-5EBD-45AB-8F89-B6985B106176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64444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EAEFBFD9-2747-42E2-AFE0-B9F7B2BB28E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3186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C84324B-2BD2-4A27-914B-E0D98F455B5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4203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6E60E0D-76D0-4857-99A0-6A1A73DD440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055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6714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D8D6B61-AC98-438B-B218-37286B07881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7670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137F19E-32E2-4C49-B748-EA4B2DBB13D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9328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8C0DD55-B282-438F-BEE0-7179383CC46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3002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ABBC2A0-A9E0-4BE5-912E-471FDD251B2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2873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6AFF323-756C-4AC5-BFD8-0450F46551A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7019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ADDBD4-6484-4620-8792-319795118A1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9410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D23E3F1-E945-46DF-98B8-B02711255FF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9326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“Your will be done!” </a:t>
            </a:r>
            <a:r>
              <a:rPr lang="en-GB" dirty="0"/>
              <a:t>the Saviour prayed</a:t>
            </a:r>
            <a:endParaRPr lang="en-NZ" dirty="0"/>
          </a:p>
          <a:p>
            <a:r>
              <a:rPr lang="en-GB" dirty="0"/>
              <a:t>		while in the night awake he stayed.</a:t>
            </a:r>
            <a:endParaRPr lang="en-NZ" dirty="0"/>
          </a:p>
          <a:p>
            <a:r>
              <a:rPr lang="en-GB" dirty="0"/>
              <a:t>	Alone he trembled in great fear</a:t>
            </a:r>
            <a:endParaRPr lang="en-NZ" dirty="0"/>
          </a:p>
          <a:p>
            <a:r>
              <a:rPr lang="en-GB" dirty="0"/>
              <a:t>		and asked his friends, “Watch with me here</a:t>
            </a:r>
            <a:r>
              <a:rPr lang="en-GB" dirty="0" smtClean="0"/>
              <a:t>!”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272]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None of his friends could share his load:</a:t>
            </a:r>
            <a:endParaRPr lang="en-NZ" dirty="0"/>
          </a:p>
          <a:p>
            <a:r>
              <a:rPr lang="en-GB" dirty="0"/>
              <a:t>		alone he had to walk that road.</a:t>
            </a:r>
            <a:endParaRPr lang="en-NZ" dirty="0"/>
          </a:p>
          <a:p>
            <a:r>
              <a:rPr lang="en-GB" dirty="0"/>
              <a:t>	Their Master struggled while they slept,</a:t>
            </a:r>
            <a:endParaRPr lang="en-NZ" dirty="0"/>
          </a:p>
          <a:p>
            <a:r>
              <a:rPr lang="en-GB" dirty="0"/>
              <a:t>		and for their sake he prayed and wept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 err="1"/>
              <a:t>’Twas</a:t>
            </a:r>
            <a:r>
              <a:rPr lang="en-GB" dirty="0"/>
              <a:t> midnight in Gethsemane –</a:t>
            </a:r>
            <a:endParaRPr lang="en-NZ" dirty="0"/>
          </a:p>
          <a:p>
            <a:r>
              <a:rPr lang="en-GB" dirty="0"/>
              <a:t>		my Lord faced death and doom for me.</a:t>
            </a:r>
            <a:endParaRPr lang="en-NZ" dirty="0"/>
          </a:p>
          <a:p>
            <a:r>
              <a:rPr lang="en-GB" dirty="0"/>
              <a:t>	He took my burden all alone:</a:t>
            </a:r>
            <a:endParaRPr lang="en-NZ" dirty="0"/>
          </a:p>
          <a:p>
            <a:r>
              <a:rPr lang="en-GB" dirty="0"/>
              <a:t>		“My Father, let your will be done</a:t>
            </a:r>
            <a:r>
              <a:rPr lang="en-GB" dirty="0" smtClean="0"/>
              <a:t>!”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272</a:t>
            </a:r>
            <a:endParaRPr lang="en-NZ" altLang="en-US" sz="1000" dirty="0"/>
          </a:p>
          <a:p>
            <a:pPr algn="r"/>
            <a:r>
              <a:rPr lang="en-GB" sz="1000" i="1" dirty="0"/>
              <a:t>Projected with permission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dirty="0" err="1"/>
              <a:t>Arent</a:t>
            </a:r>
            <a:r>
              <a:rPr lang="en-GB" sz="1000" dirty="0"/>
              <a:t> de </a:t>
            </a:r>
            <a:r>
              <a:rPr lang="en-GB" sz="1000" dirty="0" err="1"/>
              <a:t>Graaf</a:t>
            </a:r>
            <a:r>
              <a:rPr lang="en-GB" sz="1000" dirty="0"/>
              <a:t>, © </a:t>
            </a:r>
            <a:r>
              <a:rPr lang="en-GB" sz="1000" dirty="0" err="1"/>
              <a:t>Arent</a:t>
            </a:r>
            <a:r>
              <a:rPr lang="en-GB" sz="1000" dirty="0"/>
              <a:t> de </a:t>
            </a:r>
            <a:r>
              <a:rPr lang="en-GB" sz="1000" dirty="0" err="1"/>
              <a:t>Graaf</a:t>
            </a:r>
            <a:r>
              <a:rPr lang="en-GB" sz="1000" dirty="0"/>
              <a:t>, 1985, alt.</a:t>
            </a:r>
            <a:endParaRPr lang="en-NZ" sz="1000" dirty="0"/>
          </a:p>
          <a:p>
            <a:pPr algn="r"/>
            <a:r>
              <a:rPr lang="en-GB" sz="1000" dirty="0"/>
              <a:t>Tune: William B. Bradbury, 1853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42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2014-03-02T23:05:13Z</dcterms:created>
  <dcterms:modified xsi:type="dcterms:W3CDTF">2014-03-02T23:06:21Z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