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A3BC8B2-9100-453D-BB89-EFB1A8D53A0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ACF544-CBA5-4A16-97AE-1394474BA43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763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3A3CF0F-5C19-4786-91C2-5507784758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03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17078A-C36D-4A47-9AC9-2506CA57D4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0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410CE7-93A7-4309-8783-71321E74A8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076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001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7AE4C9-4818-46A5-9624-D80BC74A15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420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CBF523-E5CA-413F-A55E-382F799B92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72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28DB2A-9F67-456E-BA9D-5D29EE02E7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53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3F6716-D56A-4939-8CFA-BC6B0F01AA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0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4439C9-5834-4FB3-B5E2-CFA21E23FF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51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BAA321-A063-4F71-A19C-C812DA20EA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129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EBDA1B-1C41-413F-B223-9E37D37EA7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186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 purple robe, </a:t>
            </a:r>
            <a:r>
              <a:rPr lang="en-GB" dirty="0"/>
              <a:t>a crown of thorn,</a:t>
            </a:r>
            <a:endParaRPr lang="en-NZ" dirty="0"/>
          </a:p>
          <a:p>
            <a:r>
              <a:rPr lang="en-GB" dirty="0"/>
              <a:t>		a reed in his right hand;</a:t>
            </a:r>
            <a:endParaRPr lang="en-NZ" dirty="0"/>
          </a:p>
          <a:p>
            <a:r>
              <a:rPr lang="en-GB" dirty="0"/>
              <a:t>	before the soldiers’ spite and scorn</a:t>
            </a:r>
            <a:endParaRPr lang="en-NZ" dirty="0"/>
          </a:p>
          <a:p>
            <a:r>
              <a:rPr lang="en-GB" dirty="0"/>
              <a:t>		I see my Saviour stand.</a:t>
            </a:r>
            <a:endParaRPr lang="en-NZ" dirty="0"/>
          </a:p>
          <a:p>
            <a:r>
              <a:rPr lang="en-GB" dirty="0"/>
              <a:t>	He bears between the Roman guard</a:t>
            </a:r>
            <a:endParaRPr lang="en-NZ" dirty="0"/>
          </a:p>
          <a:p>
            <a:r>
              <a:rPr lang="en-GB" dirty="0"/>
              <a:t>		the weight of all our woe;</a:t>
            </a:r>
            <a:endParaRPr lang="en-NZ" dirty="0"/>
          </a:p>
          <a:p>
            <a:r>
              <a:rPr lang="en-GB" dirty="0"/>
              <a:t>	a stumbling figure bowed and scarred</a:t>
            </a:r>
            <a:endParaRPr lang="en-NZ" dirty="0"/>
          </a:p>
          <a:p>
            <a:r>
              <a:rPr lang="en-GB" dirty="0"/>
              <a:t>		I see my Saviour go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Fast to the cross’s spreading span,</a:t>
            </a:r>
            <a:endParaRPr lang="en-NZ" dirty="0"/>
          </a:p>
          <a:p>
            <a:r>
              <a:rPr lang="en-GB" dirty="0"/>
              <a:t>		high in the sunlit air,</a:t>
            </a:r>
            <a:endParaRPr lang="en-NZ" dirty="0"/>
          </a:p>
          <a:p>
            <a:r>
              <a:rPr lang="en-GB" dirty="0"/>
              <a:t>	all the unnumbered sins of man</a:t>
            </a:r>
            <a:endParaRPr lang="en-NZ" dirty="0"/>
          </a:p>
          <a:p>
            <a:r>
              <a:rPr lang="en-GB" dirty="0"/>
              <a:t>		I see my Saviour bear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hangs, by whom the world was made,</a:t>
            </a:r>
            <a:endParaRPr lang="en-NZ" dirty="0"/>
          </a:p>
          <a:p>
            <a:r>
              <a:rPr lang="en-GB" dirty="0"/>
              <a:t>		beneath the darkened sky;</a:t>
            </a:r>
            <a:endParaRPr lang="en-NZ" dirty="0"/>
          </a:p>
          <a:p>
            <a:r>
              <a:rPr lang="en-GB" dirty="0"/>
              <a:t>	the everlasting ransom paid,</a:t>
            </a:r>
            <a:endParaRPr lang="en-NZ" dirty="0"/>
          </a:p>
          <a:p>
            <a:r>
              <a:rPr lang="en-GB" dirty="0"/>
              <a:t>		I see my Saviour die.</a:t>
            </a:r>
            <a:endParaRPr lang="en-NZ" dirty="0"/>
          </a:p>
          <a:p>
            <a:r>
              <a:rPr lang="en-GB" dirty="0"/>
              <a:t>	He shares on high his Father’s throne</a:t>
            </a:r>
            <a:endParaRPr lang="en-NZ" dirty="0"/>
          </a:p>
          <a:p>
            <a:r>
              <a:rPr lang="en-GB" dirty="0"/>
              <a:t>		who once in mercy came;</a:t>
            </a:r>
            <a:endParaRPr lang="en-NZ" dirty="0"/>
          </a:p>
          <a:p>
            <a:r>
              <a:rPr lang="en-GB" dirty="0"/>
              <a:t>	for all his love to sinners shown</a:t>
            </a:r>
            <a:endParaRPr lang="en-NZ" dirty="0"/>
          </a:p>
          <a:p>
            <a:r>
              <a:rPr lang="en-GB" dirty="0"/>
              <a:t>		I sing my Saviour’s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(#1778309)</a:t>
            </a:r>
            <a:endParaRPr lang="en-NZ" sz="1000" i="1" dirty="0"/>
          </a:p>
          <a:p>
            <a:pPr algn="r"/>
            <a:r>
              <a:rPr lang="en-GB" sz="1000" dirty="0"/>
              <a:t>Text: Timothy Dudley-Smith, 1968, © Hope Publishing Co., 1968</a:t>
            </a:r>
            <a:endParaRPr lang="en-NZ" sz="1000" dirty="0"/>
          </a:p>
          <a:p>
            <a:pPr algn="r"/>
            <a:r>
              <a:rPr lang="en-GB" sz="1000" dirty="0"/>
              <a:t>Tune: David Wilson, b. 1940; arr. Noël </a:t>
            </a:r>
            <a:r>
              <a:rPr lang="en-GB" sz="1000" dirty="0" err="1"/>
              <a:t>Tredinnick</a:t>
            </a:r>
            <a:r>
              <a:rPr lang="en-GB" sz="1000" dirty="0"/>
              <a:t>, b. 1949</a:t>
            </a:r>
            <a:endParaRPr lang="en-NZ" sz="1000" dirty="0"/>
          </a:p>
          <a:p>
            <a:pPr algn="r"/>
            <a:r>
              <a:rPr lang="en-GB" sz="1000" dirty="0"/>
              <a:t>Tune and arrangement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1969, 1982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79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2014-03-02T23:06:33Z</dcterms:created>
  <dcterms:modified xsi:type="dcterms:W3CDTF">2014-04-03T09:20:25Z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