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54C490-33FB-47E3-AADD-5A3236D5D4D4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7A21DF-3B3D-4FCB-ACD0-B6CF78C025D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9908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67F1D4D-34CB-4F49-9476-711E3F46B6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735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F33AF8-B597-47F8-B504-76CBC12475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56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DD1305-D2CD-409B-9C6F-BED2FA919E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12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95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4D8074-E19D-439F-9F40-D60DEA07C7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54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718C68-162A-4300-A3A8-27FABF8187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24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5C5BCA-7751-41A7-920F-312B183FA4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704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DF4E55-6C01-42D9-B1EE-E677C1927B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002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1C8EBD-40E6-4F8B-81BA-B392A95253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55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113611-1727-4E43-A870-503FAD365F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674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037003-8FD4-4AB7-A903-A8E77E0F4E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48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Alas! and did my Saviour bleed,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did my </a:t>
            </a:r>
            <a:r>
              <a:rPr lang="en-GB" dirty="0" err="1"/>
              <a:t>Sov’reign</a:t>
            </a:r>
            <a:r>
              <a:rPr lang="en-GB" dirty="0"/>
              <a:t> die?</a:t>
            </a:r>
            <a:endParaRPr lang="en-NZ" dirty="0"/>
          </a:p>
          <a:p>
            <a:r>
              <a:rPr lang="en-GB" dirty="0"/>
              <a:t>	Would he devote that sacred head</a:t>
            </a:r>
            <a:endParaRPr lang="en-NZ" dirty="0"/>
          </a:p>
          <a:p>
            <a:r>
              <a:rPr lang="en-GB" dirty="0"/>
              <a:t>		for such a worm as I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Was it for crimes that I have done</a:t>
            </a:r>
            <a:endParaRPr lang="en-NZ" dirty="0"/>
          </a:p>
          <a:p>
            <a:r>
              <a:rPr lang="en-GB" dirty="0"/>
              <a:t>		he groaned upon the tree?</a:t>
            </a:r>
            <a:endParaRPr lang="en-NZ" dirty="0"/>
          </a:p>
          <a:p>
            <a:r>
              <a:rPr lang="en-GB" dirty="0"/>
              <a:t>	Amazing pity, grace unknown,</a:t>
            </a:r>
            <a:endParaRPr lang="en-NZ" dirty="0"/>
          </a:p>
          <a:p>
            <a:r>
              <a:rPr lang="en-GB" dirty="0"/>
              <a:t>		and love beyond degree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Well might the sun in darkness hide,</a:t>
            </a:r>
            <a:endParaRPr lang="en-NZ" dirty="0"/>
          </a:p>
          <a:p>
            <a:r>
              <a:rPr lang="en-GB" dirty="0"/>
              <a:t>		and shut his glories in,</a:t>
            </a:r>
            <a:endParaRPr lang="en-NZ" dirty="0"/>
          </a:p>
          <a:p>
            <a:r>
              <a:rPr lang="en-GB" dirty="0"/>
              <a:t>	when Christ, the mighty Maker, died</a:t>
            </a:r>
            <a:endParaRPr lang="en-NZ" dirty="0"/>
          </a:p>
          <a:p>
            <a:r>
              <a:rPr lang="en-GB" dirty="0"/>
              <a:t>		for man the creature’s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665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Thus might I hide my blushing face</a:t>
            </a:r>
            <a:endParaRPr lang="en-NZ" dirty="0"/>
          </a:p>
          <a:p>
            <a:r>
              <a:rPr lang="en-GB" dirty="0"/>
              <a:t>		while his dear cross appears;</a:t>
            </a:r>
            <a:endParaRPr lang="en-NZ" dirty="0"/>
          </a:p>
          <a:p>
            <a:r>
              <a:rPr lang="en-GB" dirty="0"/>
              <a:t>	dissolve my heart in thankfulness,</a:t>
            </a:r>
            <a:endParaRPr lang="en-NZ" dirty="0"/>
          </a:p>
          <a:p>
            <a:r>
              <a:rPr lang="en-GB" dirty="0"/>
              <a:t>		and melt mine eyes to tears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42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drops of grief can ne’er repay</a:t>
            </a:r>
            <a:endParaRPr lang="en-NZ" dirty="0"/>
          </a:p>
          <a:p>
            <a:r>
              <a:rPr lang="en-GB" dirty="0"/>
              <a:t>		the debt of love I owe;</a:t>
            </a:r>
            <a:endParaRPr lang="en-NZ" dirty="0"/>
          </a:p>
          <a:p>
            <a:r>
              <a:rPr lang="en-GB" dirty="0"/>
              <a:t>	here, Lord, I give myself away,</a:t>
            </a:r>
            <a:endParaRPr lang="en-NZ" dirty="0"/>
          </a:p>
          <a:p>
            <a:r>
              <a:rPr lang="en-GB" dirty="0"/>
              <a:t>		’tis all that I can do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1707</a:t>
            </a:r>
            <a:endParaRPr lang="en-NZ" sz="1000" dirty="0"/>
          </a:p>
          <a:p>
            <a:pPr algn="r"/>
            <a:r>
              <a:rPr lang="en-GB" sz="1000" dirty="0"/>
              <a:t>Tune: Hugh Wilson, 1766–1824; arr. Robert A. Smith, 1825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2014-03-03T01:32:09Z</dcterms:created>
  <dcterms:modified xsi:type="dcterms:W3CDTF">2014-03-03T01:33:40Z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