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0883C0-6B3D-4A3E-998C-33293C540049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F84A6A-887D-46CE-B027-EA9DD6FF703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02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4866101-B481-4D2E-A050-452263CC8F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34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0F79D3-EA5E-4D2F-851A-16FEB25703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5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6807D3-E66D-489E-B1AD-3B9AFC6775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15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804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F46258-7EDE-4F81-A112-75771AE700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14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104B90-AF60-4C59-91FA-A8722A1E83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477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8EDC0A-B96A-46F1-B302-6D70201206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34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569DCE-2CA0-4B6B-85DC-6183629389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8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522883-AA92-40CC-A9BC-FFE5C1F753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62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2A5BFB-3027-4CF8-A0BE-24DAA0D5F7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70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5B381D-9B15-4CC7-9E18-FE1AB24307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795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Ah, dearest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	how hast thou offended,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that man to judge thee</a:t>
            </a:r>
            <a:endParaRPr lang="en-NZ" dirty="0"/>
          </a:p>
          <a:p>
            <a:r>
              <a:rPr lang="en-GB" dirty="0"/>
              <a:t>		hath in hate pretended?</a:t>
            </a:r>
            <a:endParaRPr lang="en-NZ" dirty="0"/>
          </a:p>
          <a:p>
            <a:r>
              <a:rPr lang="en-GB" dirty="0"/>
              <a:t>	By foes derided,</a:t>
            </a:r>
            <a:endParaRPr lang="en-NZ" dirty="0"/>
          </a:p>
          <a:p>
            <a:r>
              <a:rPr lang="en-GB" dirty="0"/>
              <a:t>		by thine own rejected,</a:t>
            </a:r>
            <a:endParaRPr lang="en-NZ" dirty="0"/>
          </a:p>
          <a:p>
            <a:r>
              <a:rPr lang="en-GB" dirty="0"/>
              <a:t>		O most afflicted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was guilty?</a:t>
            </a:r>
            <a:endParaRPr lang="en-NZ" dirty="0"/>
          </a:p>
          <a:p>
            <a:r>
              <a:rPr lang="en-GB" dirty="0"/>
              <a:t>		Who brought this upon thee?</a:t>
            </a:r>
            <a:endParaRPr lang="en-NZ" dirty="0"/>
          </a:p>
          <a:p>
            <a:r>
              <a:rPr lang="en-GB" dirty="0"/>
              <a:t>		Alas, my treason,</a:t>
            </a:r>
            <a:endParaRPr lang="en-NZ" dirty="0"/>
          </a:p>
          <a:p>
            <a:r>
              <a:rPr lang="en-GB" dirty="0"/>
              <a:t>		Jesus, hath undone thee!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’Twas</a:t>
            </a:r>
            <a:r>
              <a:rPr lang="en-GB" dirty="0"/>
              <a:t> I, Lord Jesus,</a:t>
            </a:r>
            <a:endParaRPr lang="en-NZ" dirty="0"/>
          </a:p>
          <a:p>
            <a:r>
              <a:rPr lang="en-GB" dirty="0"/>
              <a:t>		I it was denied thee;</a:t>
            </a:r>
            <a:endParaRPr lang="en-NZ" dirty="0"/>
          </a:p>
          <a:p>
            <a:r>
              <a:rPr lang="en-GB" dirty="0"/>
              <a:t>		I crucified thee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me, dear Jesus,</a:t>
            </a:r>
            <a:endParaRPr lang="en-NZ" dirty="0"/>
          </a:p>
          <a:p>
            <a:r>
              <a:rPr lang="en-GB" dirty="0"/>
              <a:t>		was thine incarnation,</a:t>
            </a:r>
            <a:endParaRPr lang="en-NZ" dirty="0"/>
          </a:p>
          <a:p>
            <a:r>
              <a:rPr lang="en-GB" dirty="0"/>
              <a:t>		thy mortal sorrow,</a:t>
            </a:r>
            <a:endParaRPr lang="en-NZ" dirty="0"/>
          </a:p>
          <a:p>
            <a:r>
              <a:rPr lang="en-GB" dirty="0"/>
              <a:t>		and thy life’s oblation;</a:t>
            </a:r>
            <a:endParaRPr lang="en-NZ" dirty="0"/>
          </a:p>
          <a:p>
            <a:r>
              <a:rPr lang="en-GB" dirty="0"/>
              <a:t>	thy death of anguish</a:t>
            </a:r>
            <a:endParaRPr lang="en-NZ" dirty="0"/>
          </a:p>
          <a:p>
            <a:r>
              <a:rPr lang="en-GB" dirty="0"/>
              <a:t>		and thy bitter passion,</a:t>
            </a:r>
            <a:endParaRPr lang="en-NZ" dirty="0"/>
          </a:p>
          <a:p>
            <a:r>
              <a:rPr lang="en-GB" dirty="0"/>
              <a:t>		for my salvation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261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Therefore, dear Jesus,</a:t>
            </a:r>
            <a:endParaRPr lang="en-NZ" dirty="0"/>
          </a:p>
          <a:p>
            <a:r>
              <a:rPr lang="en-GB" dirty="0"/>
              <a:t>		since I cannot pay thee,</a:t>
            </a:r>
            <a:endParaRPr lang="en-NZ" dirty="0"/>
          </a:p>
          <a:p>
            <a:r>
              <a:rPr lang="en-GB" dirty="0"/>
              <a:t>		I do adore thee</a:t>
            </a:r>
            <a:endParaRPr lang="en-NZ" dirty="0"/>
          </a:p>
          <a:p>
            <a:r>
              <a:rPr lang="en-GB" dirty="0"/>
              <a:t>		and will ever pray thee,</a:t>
            </a:r>
            <a:endParaRPr lang="en-NZ" dirty="0"/>
          </a:p>
          <a:p>
            <a:r>
              <a:rPr lang="en-GB" dirty="0"/>
              <a:t>	think on thy pity</a:t>
            </a:r>
            <a:endParaRPr lang="en-NZ" dirty="0"/>
          </a:p>
          <a:p>
            <a:r>
              <a:rPr lang="en-GB" dirty="0"/>
              <a:t>		and thy love unswerving,</a:t>
            </a:r>
            <a:endParaRPr lang="en-NZ" dirty="0"/>
          </a:p>
          <a:p>
            <a:r>
              <a:rPr lang="en-GB" dirty="0"/>
              <a:t>		not my deserving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Johann </a:t>
            </a:r>
            <a:r>
              <a:rPr lang="en-GB" sz="1000" dirty="0" err="1"/>
              <a:t>Heermann</a:t>
            </a:r>
            <a:r>
              <a:rPr lang="en-GB" sz="1000" dirty="0"/>
              <a:t>, 1630; tr. Robert Bridges, 1899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Crüger</a:t>
            </a:r>
            <a:r>
              <a:rPr lang="en-GB" sz="1000" dirty="0"/>
              <a:t>, 1640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2014-03-03T01:33:46Z</dcterms:created>
  <dcterms:modified xsi:type="dcterms:W3CDTF">2014-03-03T01:35:00Z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