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03B155-D32F-46BD-A7E4-4378E2265F9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692D77-67AF-48C8-AD3E-FFEDF76032A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5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3B432EB-C491-4322-9C88-8DCCD7061D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92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24D3E0-4FDE-4902-8E9E-AF0C5BA522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1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26DBD7-31E6-41DF-8E93-40FB26A5CB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503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62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F9A3C2-FE86-4B5B-BDCD-2BA9D6F44F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185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D00566-8CCB-4E88-ADCD-2CAAE93021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38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440331-AB7B-4DEE-8DD1-6521347CD6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91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5B077-C88A-4E41-BE76-6D9C3344E0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60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A0C054-F841-42E0-9A12-B322FA18B4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26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5C4907-4819-49CA-8CA6-810BFBAC87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58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A31A23-DC87-4637-B399-F4D736FC1F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54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Beneath the cross of Jesus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gladly take my stand,</a:t>
            </a:r>
            <a:endParaRPr lang="en-NZ" dirty="0"/>
          </a:p>
          <a:p>
            <a:r>
              <a:rPr lang="en-GB" dirty="0"/>
              <a:t>	the shadow of a mighty rock</a:t>
            </a:r>
            <a:endParaRPr lang="en-NZ" dirty="0"/>
          </a:p>
          <a:p>
            <a:r>
              <a:rPr lang="en-GB" dirty="0"/>
              <a:t>		within a weary land.</a:t>
            </a:r>
            <a:endParaRPr lang="en-NZ" dirty="0"/>
          </a:p>
          <a:p>
            <a:r>
              <a:rPr lang="en-GB" dirty="0"/>
              <a:t>	O blessed shelter from the storm,</a:t>
            </a:r>
            <a:endParaRPr lang="en-NZ" dirty="0"/>
          </a:p>
          <a:p>
            <a:r>
              <a:rPr lang="en-GB" dirty="0"/>
              <a:t>		the sinner’s sure retreat,</a:t>
            </a:r>
            <a:endParaRPr lang="en-NZ" dirty="0"/>
          </a:p>
          <a:p>
            <a:r>
              <a:rPr lang="en-GB" dirty="0"/>
              <a:t>	O glorious place where heaven’s love</a:t>
            </a:r>
            <a:endParaRPr lang="en-NZ" dirty="0"/>
          </a:p>
          <a:p>
            <a:r>
              <a:rPr lang="en-GB" dirty="0"/>
              <a:t>		and heaven’s justice meet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Upon the cross of Jesus</a:t>
            </a:r>
            <a:endParaRPr lang="en-NZ" dirty="0"/>
          </a:p>
          <a:p>
            <a:r>
              <a:rPr lang="en-GB" dirty="0"/>
              <a:t>		my eye by faith can see</a:t>
            </a:r>
            <a:endParaRPr lang="en-NZ" dirty="0"/>
          </a:p>
          <a:p>
            <a:r>
              <a:rPr lang="en-GB" dirty="0"/>
              <a:t>	the very dying form of one</a:t>
            </a:r>
            <a:endParaRPr lang="en-NZ" dirty="0"/>
          </a:p>
          <a:p>
            <a:r>
              <a:rPr lang="en-GB" dirty="0"/>
              <a:t>		who suffered there for me;</a:t>
            </a:r>
            <a:endParaRPr lang="en-NZ" dirty="0"/>
          </a:p>
          <a:p>
            <a:r>
              <a:rPr lang="en-GB" dirty="0"/>
              <a:t>	and from my stricken heart with tears</a:t>
            </a:r>
            <a:endParaRPr lang="en-NZ" dirty="0"/>
          </a:p>
          <a:p>
            <a:r>
              <a:rPr lang="en-GB" dirty="0"/>
              <a:t>		two wonders I confess:</a:t>
            </a:r>
            <a:endParaRPr lang="en-NZ" dirty="0"/>
          </a:p>
          <a:p>
            <a:r>
              <a:rPr lang="en-GB" dirty="0"/>
              <a:t>	the wonder of his glorious love</a:t>
            </a:r>
            <a:endParaRPr lang="en-NZ" dirty="0"/>
          </a:p>
          <a:p>
            <a:r>
              <a:rPr lang="en-GB" dirty="0"/>
              <a:t>		and my unworthiness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Christ, beneath that shadow</a:t>
            </a:r>
            <a:endParaRPr lang="en-NZ" dirty="0"/>
          </a:p>
          <a:p>
            <a:r>
              <a:rPr lang="en-GB" dirty="0"/>
              <a:t>		be my abiding place;</a:t>
            </a:r>
            <a:endParaRPr lang="en-NZ" dirty="0"/>
          </a:p>
          <a:p>
            <a:r>
              <a:rPr lang="en-GB" dirty="0"/>
              <a:t>	I ask no other sunshine than</a:t>
            </a:r>
            <a:endParaRPr lang="en-NZ" dirty="0"/>
          </a:p>
          <a:p>
            <a:r>
              <a:rPr lang="en-GB" dirty="0"/>
              <a:t>		the sunshine of your face;</a:t>
            </a:r>
            <a:endParaRPr lang="en-NZ" dirty="0"/>
          </a:p>
          <a:p>
            <a:r>
              <a:rPr lang="en-GB" dirty="0"/>
              <a:t>	content to let the world go by,</a:t>
            </a:r>
            <a:endParaRPr lang="en-NZ" dirty="0"/>
          </a:p>
          <a:p>
            <a:r>
              <a:rPr lang="en-GB" dirty="0"/>
              <a:t>		and count its gain but loss,</a:t>
            </a:r>
            <a:endParaRPr lang="en-NZ" dirty="0"/>
          </a:p>
          <a:p>
            <a:r>
              <a:rPr lang="en-GB" dirty="0"/>
              <a:t>	this sinful self my only shame,</a:t>
            </a:r>
            <a:endParaRPr lang="en-NZ" dirty="0"/>
          </a:p>
          <a:p>
            <a:r>
              <a:rPr lang="en-GB" dirty="0"/>
              <a:t>		my only hope your cross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52" y="5750638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(#4969280)</a:t>
            </a:r>
            <a:endParaRPr lang="en-NZ" sz="1000" i="1" dirty="0"/>
          </a:p>
          <a:p>
            <a:pPr algn="r"/>
            <a:r>
              <a:rPr lang="en-GB" sz="1000" dirty="0"/>
              <a:t>Text: Elizabeth C. D. </a:t>
            </a:r>
            <a:r>
              <a:rPr lang="en-GB" sz="1000" dirty="0" err="1"/>
              <a:t>Clephane</a:t>
            </a:r>
            <a:r>
              <a:rPr lang="en-GB" sz="1000" dirty="0"/>
              <a:t>, 1868; alt. Mark Peterson, b. 1960,</a:t>
            </a:r>
            <a:br>
              <a:rPr lang="en-GB" sz="1000" dirty="0"/>
            </a:br>
            <a:r>
              <a:rPr lang="en-GB" sz="1000" dirty="0"/>
              <a:t>© Mark Peterson (admin. Emu Music Australia Inc.), 2007</a:t>
            </a:r>
            <a:endParaRPr lang="en-NZ" sz="1000" dirty="0"/>
          </a:p>
          <a:p>
            <a:pPr algn="r"/>
            <a:r>
              <a:rPr lang="en-GB" sz="1000" dirty="0"/>
              <a:t>Tune: Frederick C. Maker, 1881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2014-03-03T01:35:28Z</dcterms:created>
  <dcterms:modified xsi:type="dcterms:W3CDTF">2014-04-03T09:20:32Z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