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57C695-6337-47D1-8295-589ADFE51C13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C6534-437A-4DAE-A3BC-13197512975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11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C17E845-6D7C-4414-9099-31C02AC2E0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998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154F3A-92E6-450F-A9AA-E0DECC3C44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7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418C28-EBAB-4745-99D8-D1B219A27E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595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34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954A47-BC45-4F13-84AC-55A5BEA433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565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FF8D42-1EF8-40C3-B927-1B775D461E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77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B0919D-3708-4C5D-B356-DE4D6C83BB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833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A25355-31CF-469F-9948-B713803A89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12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612440-04D7-424D-A09F-20B65483F5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1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C2F554-86DC-4286-88E2-EF7172D285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6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1FC18D-FF2E-4F4E-B144-3EF2119104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10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deep the Father’s love for 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how vast beyond all measure,</a:t>
            </a:r>
            <a:endParaRPr lang="en-NZ" dirty="0"/>
          </a:p>
          <a:p>
            <a:r>
              <a:rPr lang="en-GB" dirty="0"/>
              <a:t>	that he should give his only Son</a:t>
            </a:r>
            <a:endParaRPr lang="en-NZ" dirty="0"/>
          </a:p>
          <a:p>
            <a:r>
              <a:rPr lang="en-GB" dirty="0"/>
              <a:t>		to make a wretch his treasure.</a:t>
            </a:r>
            <a:endParaRPr lang="en-NZ" dirty="0"/>
          </a:p>
          <a:p>
            <a:r>
              <a:rPr lang="en-GB" dirty="0"/>
              <a:t>	How great the pain of searing loss,</a:t>
            </a:r>
            <a:endParaRPr lang="en-NZ" dirty="0"/>
          </a:p>
          <a:p>
            <a:r>
              <a:rPr lang="en-GB" dirty="0"/>
              <a:t>		the Father turns his face away,</a:t>
            </a:r>
            <a:endParaRPr lang="en-NZ" dirty="0"/>
          </a:p>
          <a:p>
            <a:r>
              <a:rPr lang="en-GB" dirty="0"/>
              <a:t>	as wounds which mar the Chosen One</a:t>
            </a:r>
            <a:endParaRPr lang="en-NZ" dirty="0"/>
          </a:p>
          <a:p>
            <a:r>
              <a:rPr lang="en-GB" dirty="0"/>
              <a:t>		bring many sons to glory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279]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Behold the man upon the cross,</a:t>
            </a:r>
            <a:endParaRPr lang="en-NZ" dirty="0"/>
          </a:p>
          <a:p>
            <a:r>
              <a:rPr lang="en-GB" dirty="0"/>
              <a:t>		my sin upon his shoulders;</a:t>
            </a:r>
            <a:endParaRPr lang="en-NZ" dirty="0"/>
          </a:p>
          <a:p>
            <a:r>
              <a:rPr lang="en-GB" dirty="0"/>
              <a:t>	ashamed, I hear my mocking voice</a:t>
            </a:r>
            <a:endParaRPr lang="en-NZ" dirty="0"/>
          </a:p>
          <a:p>
            <a:r>
              <a:rPr lang="en-GB" dirty="0"/>
              <a:t>		call out among the scoffers.</a:t>
            </a:r>
            <a:endParaRPr lang="en-NZ" dirty="0"/>
          </a:p>
          <a:p>
            <a:r>
              <a:rPr lang="en-GB" dirty="0"/>
              <a:t>	It was my sin that held him there</a:t>
            </a:r>
            <a:endParaRPr lang="en-NZ" dirty="0"/>
          </a:p>
          <a:p>
            <a:r>
              <a:rPr lang="en-GB" dirty="0"/>
              <a:t>		until it was accomplished;</a:t>
            </a:r>
            <a:endParaRPr lang="en-NZ" dirty="0"/>
          </a:p>
          <a:p>
            <a:r>
              <a:rPr lang="en-GB" dirty="0"/>
              <a:t>	his dying breath has brought me life –</a:t>
            </a:r>
            <a:endParaRPr lang="en-NZ" dirty="0"/>
          </a:p>
          <a:p>
            <a:r>
              <a:rPr lang="en-GB" dirty="0"/>
              <a:t>		I know that it is finished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not boast in anything,</a:t>
            </a:r>
            <a:endParaRPr lang="en-NZ" dirty="0"/>
          </a:p>
          <a:p>
            <a:r>
              <a:rPr lang="en-GB" dirty="0"/>
              <a:t>		no gifts, no </a:t>
            </a:r>
            <a:r>
              <a:rPr lang="en-GB" dirty="0" err="1"/>
              <a:t>pow’r</a:t>
            </a:r>
            <a:r>
              <a:rPr lang="en-GB" dirty="0"/>
              <a:t>, no wisdom;</a:t>
            </a:r>
            <a:endParaRPr lang="en-NZ" dirty="0"/>
          </a:p>
          <a:p>
            <a:r>
              <a:rPr lang="en-GB" dirty="0"/>
              <a:t>	but I will boast in Jesus Christ,</a:t>
            </a:r>
            <a:endParaRPr lang="en-NZ" dirty="0"/>
          </a:p>
          <a:p>
            <a:r>
              <a:rPr lang="en-GB" dirty="0"/>
              <a:t>		his death and resurrection.</a:t>
            </a:r>
            <a:endParaRPr lang="en-NZ" dirty="0"/>
          </a:p>
          <a:p>
            <a:r>
              <a:rPr lang="en-GB" dirty="0"/>
              <a:t>	Why should I gain from his reward?</a:t>
            </a:r>
            <a:endParaRPr lang="en-NZ" dirty="0"/>
          </a:p>
          <a:p>
            <a:r>
              <a:rPr lang="en-GB" dirty="0"/>
              <a:t>		I cannot give an answer,</a:t>
            </a:r>
            <a:endParaRPr lang="en-NZ" dirty="0"/>
          </a:p>
          <a:p>
            <a:r>
              <a:rPr lang="en-GB" dirty="0"/>
              <a:t>	but this I know with all my heart,</a:t>
            </a:r>
            <a:endParaRPr lang="en-NZ" dirty="0"/>
          </a:p>
          <a:p>
            <a:r>
              <a:rPr lang="en-GB" dirty="0"/>
              <a:t>		his wounds have paid my ransom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279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/>
              <a:t>Projection permitted with CCLI licence (#1558110)</a:t>
            </a:r>
            <a:endParaRPr lang="en-NZ" sz="1000" i="1" dirty="0"/>
          </a:p>
          <a:p>
            <a:pPr algn="r"/>
            <a:r>
              <a:rPr lang="en-GB" sz="1000" dirty="0"/>
              <a:t>Text and tune: Stuart </a:t>
            </a:r>
            <a:r>
              <a:rPr lang="en-GB" sz="1000" dirty="0" err="1"/>
              <a:t>Townend</a:t>
            </a:r>
            <a:r>
              <a:rPr lang="en-GB" sz="1000" dirty="0"/>
              <a:t>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1995;</a:t>
            </a:r>
            <a:br>
              <a:rPr lang="en-GB" sz="1000" dirty="0"/>
            </a:br>
            <a:r>
              <a:rPr lang="en-GB" sz="1000" dirty="0"/>
              <a:t>arr. Jeremy Watson,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2014-03-03T01:40:02Z</dcterms:created>
  <dcterms:modified xsi:type="dcterms:W3CDTF">2014-04-03T09:20:40Z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