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8A920CF-1B11-4B07-84B0-0C6E1BAFF6E4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0E6DAF4-3D5F-4D82-8B6C-99EA48A76DA3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9017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CBA69BFC-ECE5-49B4-8520-F4B2EBFF97D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0570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152244D-637E-4426-84C9-0D68FD07CA7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4896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2041FA8-025E-49A6-A40F-4EBFEA999BC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2723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7391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DA34F73-CA2C-439C-80E2-DDA9449629E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2104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B23CB0A-1A53-440D-8773-3A465665DA1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2582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E4FEC2C-EB7C-45C4-BB5B-4D062F89132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7865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943E6F3-650E-40E3-89BB-C928135C368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9743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A13B2D8-B403-4B19-AA11-9C76FB09988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095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44C4E71-5AE6-403D-B981-D2292A47226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7121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2F04864-365B-46C9-BD37-5775AE6A5E1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7507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He was pierced </a:t>
            </a:r>
            <a:r>
              <a:rPr lang="en-GB" dirty="0"/>
              <a:t>for our transgressions</a:t>
            </a:r>
            <a:endParaRPr lang="en-NZ" dirty="0"/>
          </a:p>
          <a:p>
            <a:r>
              <a:rPr lang="en-GB" dirty="0"/>
              <a:t>		and bruised for our iniquities;</a:t>
            </a:r>
            <a:endParaRPr lang="en-NZ" dirty="0"/>
          </a:p>
          <a:p>
            <a:r>
              <a:rPr lang="en-GB" dirty="0"/>
              <a:t>	and to bring us peace he was punished,</a:t>
            </a:r>
            <a:endParaRPr lang="en-NZ" dirty="0"/>
          </a:p>
          <a:p>
            <a:r>
              <a:rPr lang="en-GB" dirty="0"/>
              <a:t>		and by his stripes we are healed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280]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 was led like a lamb to the slaughter,</a:t>
            </a:r>
            <a:endParaRPr lang="en-NZ" dirty="0"/>
          </a:p>
          <a:p>
            <a:r>
              <a:rPr lang="en-GB" dirty="0"/>
              <a:t>		although he was innocent of crime;</a:t>
            </a:r>
            <a:endParaRPr lang="en-NZ" dirty="0"/>
          </a:p>
          <a:p>
            <a:r>
              <a:rPr lang="en-GB" dirty="0"/>
              <a:t>	and cut off from the land of the living,</a:t>
            </a:r>
            <a:endParaRPr lang="en-NZ" dirty="0"/>
          </a:p>
          <a:p>
            <a:r>
              <a:rPr lang="en-GB" dirty="0"/>
              <a:t>		he paid for the guilt that was mine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dirty="0"/>
              <a:t>We like sheep have gone astray,</a:t>
            </a:r>
            <a:endParaRPr lang="en-NZ" dirty="0"/>
          </a:p>
          <a:p>
            <a:r>
              <a:rPr lang="en-GB" dirty="0"/>
              <a:t>		turned each one to his own way,</a:t>
            </a:r>
            <a:endParaRPr lang="en-NZ" dirty="0"/>
          </a:p>
          <a:p>
            <a:r>
              <a:rPr lang="en-GB" dirty="0"/>
              <a:t>		and the Lord has laid on him</a:t>
            </a:r>
            <a:endParaRPr lang="en-NZ" dirty="0"/>
          </a:p>
          <a:p>
            <a:r>
              <a:rPr lang="en-GB" dirty="0"/>
              <a:t>		the iniquity of us all.</a:t>
            </a:r>
            <a:endParaRPr lang="en-NZ" dirty="0"/>
          </a:p>
          <a:p>
            <a:r>
              <a:rPr lang="en-GB" dirty="0"/>
              <a:t>	We like sheep have gone astray,</a:t>
            </a:r>
            <a:endParaRPr lang="en-NZ" dirty="0"/>
          </a:p>
          <a:p>
            <a:r>
              <a:rPr lang="en-GB" dirty="0"/>
              <a:t>		turned each one to his own way,</a:t>
            </a:r>
            <a:endParaRPr lang="en-NZ" dirty="0"/>
          </a:p>
          <a:p>
            <a:r>
              <a:rPr lang="en-GB" dirty="0"/>
              <a:t>		and the Lord has laid on him</a:t>
            </a:r>
            <a:endParaRPr lang="en-NZ" dirty="0"/>
          </a:p>
          <a:p>
            <a:r>
              <a:rPr lang="en-GB" dirty="0"/>
              <a:t>		the iniquity of us all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3617" y="5750004"/>
            <a:ext cx="9144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280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(#173259)</a:t>
            </a:r>
            <a:endParaRPr lang="en-NZ" sz="1000" i="1" dirty="0"/>
          </a:p>
          <a:p>
            <a:pPr algn="r"/>
            <a:r>
              <a:rPr lang="en-GB" sz="1000" dirty="0"/>
              <a:t>Text: Based on Isaiah 53:5–8.</a:t>
            </a:r>
            <a:endParaRPr lang="en-NZ" sz="1000" dirty="0"/>
          </a:p>
          <a:p>
            <a:pPr algn="r"/>
            <a:r>
              <a:rPr lang="en-GB" sz="1000" dirty="0"/>
              <a:t>Text and tune: Maggi Dawn, © </a:t>
            </a:r>
            <a:r>
              <a:rPr lang="en-GB" sz="1000" dirty="0" err="1"/>
              <a:t>Thankyou</a:t>
            </a:r>
            <a:r>
              <a:rPr lang="en-GB" sz="1000" dirty="0"/>
              <a:t> Music</a:t>
            </a:r>
            <a:br>
              <a:rPr lang="en-GB" sz="1000" dirty="0"/>
            </a:br>
            <a:r>
              <a:rPr lang="en-GB" sz="1000" dirty="0"/>
              <a:t>(admin. Crossroad Publishing in Australasia), 1987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47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2014-03-03T01:41:44Z</dcterms:created>
  <dcterms:modified xsi:type="dcterms:W3CDTF">2014-04-03T09:20:49Z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