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4C4932-335C-4FCC-9CEE-2ACE87920B4C}" type="datetimeFigureOut">
              <a:rPr lang="en-NZ"/>
              <a:pPr>
                <a:defRPr/>
              </a:pPr>
              <a:t>18/03/2014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C3DB16-D0B3-4EDE-9C1F-E2DA6E31BC9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861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DAAC010-14FA-4F88-BE11-E07530E3EF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43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8E534A-714F-485A-A499-D48107BA83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711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2A117B-FA67-42B7-82BC-CFEFA52E59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11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595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E36726-AF5A-431D-AE81-0D75E2C2AF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33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9C69E2-D541-41D2-941C-908FEB2309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52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BC00ED-87BA-45DD-9F94-93164635DF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805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F953A6-7EA2-45AC-8D3F-26E04E0C15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254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973CF5-D642-4731-8310-D746F71B2B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76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0DF6EC-07B1-41AB-8DF7-79718D787A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2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175E40-BBBD-479D-9F04-13A9766946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59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i="1" dirty="0">
                <a:solidFill>
                  <a:srgbClr val="FFFF00"/>
                </a:solidFill>
              </a:rPr>
              <a:t>Lift high the cross,</a:t>
            </a:r>
            <a:endParaRPr lang="en-NZ" b="1" i="1" dirty="0">
              <a:solidFill>
                <a:srgbClr val="FFFF00"/>
              </a:solidFill>
            </a:endParaRPr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1.</a:t>
            </a:r>
            <a:r>
              <a:rPr lang="en-NZ" altLang="en-US" dirty="0" smtClean="0"/>
              <a:t>	</a:t>
            </a:r>
            <a:r>
              <a:rPr lang="en-GB" dirty="0"/>
              <a:t>Come, brethren, follow where our Captain </a:t>
            </a:r>
            <a:r>
              <a:rPr lang="en-GB" dirty="0" smtClean="0"/>
              <a:t>	trod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our King victorious, Christ the Son of God.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Each </a:t>
            </a:r>
            <a:r>
              <a:rPr lang="en-GB" dirty="0" err="1"/>
              <a:t>newborn</a:t>
            </a:r>
            <a:r>
              <a:rPr lang="en-GB" dirty="0"/>
              <a:t> soldier of the Crucified</a:t>
            </a:r>
            <a:endParaRPr lang="en-NZ" dirty="0"/>
          </a:p>
          <a:p>
            <a:r>
              <a:rPr lang="en-GB" dirty="0"/>
              <a:t>	bears on his brow the seal of him who died.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0771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north and south, from east and west they </a:t>
            </a:r>
            <a:r>
              <a:rPr lang="en-GB" dirty="0" smtClean="0"/>
              <a:t>	raise</a:t>
            </a:r>
            <a:endParaRPr lang="en-NZ" dirty="0"/>
          </a:p>
          <a:p>
            <a:r>
              <a:rPr lang="en-GB" dirty="0"/>
              <a:t>	in growing unison their song of praise</a:t>
            </a:r>
            <a:r>
              <a:rPr lang="en-GB" dirty="0" smtClean="0"/>
              <a:t>.</a:t>
            </a:r>
          </a:p>
          <a:p>
            <a:endParaRPr lang="en-GB" altLang="en-US" dirty="0"/>
          </a:p>
          <a:p>
            <a:r>
              <a:rPr lang="en-GB" altLang="en-US" dirty="0" smtClean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26723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Lord, once lifted on the glorious tree,</a:t>
            </a:r>
            <a:endParaRPr lang="en-NZ" dirty="0"/>
          </a:p>
          <a:p>
            <a:r>
              <a:rPr lang="en-GB" dirty="0"/>
              <a:t>	as thou hast promised, draw men unto thee.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2153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ev’ry</a:t>
            </a:r>
            <a:r>
              <a:rPr lang="en-GB" dirty="0"/>
              <a:t> race and </a:t>
            </a:r>
            <a:r>
              <a:rPr lang="en-GB" dirty="0" err="1"/>
              <a:t>ev’ry</a:t>
            </a:r>
            <a:r>
              <a:rPr lang="en-GB" dirty="0"/>
              <a:t> language tell</a:t>
            </a:r>
            <a:endParaRPr lang="en-NZ" dirty="0"/>
          </a:p>
          <a:p>
            <a:r>
              <a:rPr lang="en-GB" dirty="0"/>
              <a:t>	of him who saves our souls from death and </a:t>
            </a:r>
            <a:r>
              <a:rPr lang="en-GB" dirty="0" smtClean="0"/>
              <a:t>	hell</a:t>
            </a:r>
            <a:r>
              <a:rPr lang="en-GB" dirty="0"/>
              <a:t>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58075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Set up thy throne, that earth’s despair may </a:t>
            </a:r>
            <a:r>
              <a:rPr lang="en-GB" dirty="0" smtClean="0"/>
              <a:t>	cease</a:t>
            </a:r>
            <a:endParaRPr lang="en-NZ" dirty="0"/>
          </a:p>
          <a:p>
            <a:r>
              <a:rPr lang="en-GB" dirty="0"/>
              <a:t>	beneath the shadow of its healing peace.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81901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shall our song of triumph ever be:</a:t>
            </a:r>
            <a:endParaRPr lang="en-NZ" dirty="0"/>
          </a:p>
          <a:p>
            <a:r>
              <a:rPr lang="en-GB" dirty="0"/>
              <a:t>	praise to the Crucified for victory</a:t>
            </a:r>
            <a:r>
              <a:rPr lang="en-GB" dirty="0" smtClean="0"/>
              <a:t>!</a:t>
            </a:r>
          </a:p>
          <a:p>
            <a:endParaRPr lang="en-GB" altLang="en-US" dirty="0"/>
          </a:p>
          <a:p>
            <a:r>
              <a:rPr lang="en-GB" altLang="en-US" dirty="0" smtClean="0"/>
              <a:t>	</a:t>
            </a:r>
            <a:r>
              <a:rPr lang="en-GB" i="1" dirty="0"/>
              <a:t>Lift high the cross,</a:t>
            </a:r>
            <a:endParaRPr lang="en-NZ" i="1" dirty="0"/>
          </a:p>
          <a:p>
            <a:r>
              <a:rPr lang="en-GB" i="1" dirty="0"/>
              <a:t>	the love of Christ proclaim,</a:t>
            </a:r>
            <a:endParaRPr lang="en-NZ" i="1" dirty="0"/>
          </a:p>
          <a:p>
            <a:r>
              <a:rPr lang="en-GB" i="1" dirty="0"/>
              <a:t>	till all the world adore his sacred name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4696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281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George W. </a:t>
            </a:r>
            <a:r>
              <a:rPr lang="en-GB" sz="1000" dirty="0" err="1"/>
              <a:t>Kitchin</a:t>
            </a:r>
            <a:r>
              <a:rPr lang="en-GB" sz="1000" dirty="0"/>
              <a:t>, 1887; rev. Michael R. Newbolt, 1916</a:t>
            </a:r>
            <a:endParaRPr lang="en-NZ" sz="1000" dirty="0"/>
          </a:p>
          <a:p>
            <a:pPr algn="r"/>
            <a:r>
              <a:rPr lang="en-GB" sz="1000" dirty="0"/>
              <a:t>Tune: Sydney H. Nicholson, 1916, alt.; </a:t>
            </a:r>
            <a:r>
              <a:rPr lang="en-GB" sz="1000" dirty="0" err="1"/>
              <a:t>desc</a:t>
            </a:r>
            <a:r>
              <a:rPr lang="en-GB" sz="1000" dirty="0"/>
              <a:t>. Richard </a:t>
            </a:r>
            <a:r>
              <a:rPr lang="en-GB" sz="1000" dirty="0" err="1"/>
              <a:t>Proulx</a:t>
            </a:r>
            <a:r>
              <a:rPr lang="en-GB" sz="1000" dirty="0"/>
              <a:t>, 1985,</a:t>
            </a:r>
            <a:br>
              <a:rPr lang="en-GB" sz="1000" dirty="0"/>
            </a:br>
            <a:r>
              <a:rPr lang="en-GB" sz="1000" dirty="0"/>
              <a:t>© GIA Publications, 1985; all rights reserved;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64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2014-03-03T01:44:19Z</dcterms:created>
  <dcterms:modified xsi:type="dcterms:W3CDTF">2014-03-18T09:27:46Z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