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8BB5E8-2E7B-43D7-9D0D-E8E07990A4AD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5265239-6AF7-438B-BAF3-CB80A130337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7813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138E66E-6479-4582-A288-F0B01E88462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3365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582045-8356-4046-9BE1-BED4D102B9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967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A57E3B9-EC7D-4441-9F55-F0E9412207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514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1119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E101A3-3A54-46BB-9C94-1D61A1BB74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920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9D0162-BDE8-4A59-8266-3E1F6F52B41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8831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11153F-533C-489A-8718-3EDF482B21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346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BDAD58-D7B1-4543-AB37-F0774EF355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989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9F7E34-4AED-4C02-B756-818CDB138D5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3029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5EEFF2-3150-42D1-B25E-BD3CDE13D2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760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59C220-0A40-4489-BA88-79F0C0B0058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Not all the blood of beasts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on Jewish altars slain</a:t>
            </a:r>
            <a:endParaRPr lang="en-NZ" dirty="0"/>
          </a:p>
          <a:p>
            <a:r>
              <a:rPr lang="en-GB" dirty="0"/>
              <a:t>	could give the guilty conscience peace</a:t>
            </a:r>
            <a:endParaRPr lang="en-NZ" dirty="0"/>
          </a:p>
          <a:p>
            <a:r>
              <a:rPr lang="en-GB" dirty="0"/>
              <a:t>		or wash away the stain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282]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But Christ, the </a:t>
            </a:r>
            <a:r>
              <a:rPr lang="en-GB" dirty="0" err="1"/>
              <a:t>heav’nly</a:t>
            </a:r>
            <a:r>
              <a:rPr lang="en-GB" dirty="0"/>
              <a:t> Lamb,</a:t>
            </a:r>
            <a:endParaRPr lang="en-NZ" dirty="0"/>
          </a:p>
          <a:p>
            <a:r>
              <a:rPr lang="en-GB" dirty="0"/>
              <a:t>		takes all our sins away,</a:t>
            </a:r>
            <a:endParaRPr lang="en-NZ" dirty="0"/>
          </a:p>
          <a:p>
            <a:r>
              <a:rPr lang="en-GB" dirty="0"/>
              <a:t>	a sacrifice of nobler name</a:t>
            </a:r>
            <a:endParaRPr lang="en-NZ" dirty="0"/>
          </a:p>
          <a:p>
            <a:r>
              <a:rPr lang="en-GB" dirty="0"/>
              <a:t>		and richer blood than they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faith would lay its hand</a:t>
            </a:r>
            <a:endParaRPr lang="en-NZ" dirty="0"/>
          </a:p>
          <a:p>
            <a:r>
              <a:rPr lang="en-GB" dirty="0"/>
              <a:t>		on that dear head of thine,</a:t>
            </a:r>
            <a:endParaRPr lang="en-NZ" dirty="0"/>
          </a:p>
          <a:p>
            <a:r>
              <a:rPr lang="en-GB" dirty="0"/>
              <a:t>	while like a penitent I stand</a:t>
            </a:r>
            <a:endParaRPr lang="en-NZ" dirty="0"/>
          </a:p>
          <a:p>
            <a:r>
              <a:rPr lang="en-GB" dirty="0"/>
              <a:t>		and there confess my sin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3693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soul looks back to see</a:t>
            </a:r>
            <a:endParaRPr lang="en-NZ" dirty="0"/>
          </a:p>
          <a:p>
            <a:r>
              <a:rPr lang="en-GB" dirty="0"/>
              <a:t>		the burdens thou didst bear</a:t>
            </a:r>
            <a:endParaRPr lang="en-NZ" dirty="0"/>
          </a:p>
          <a:p>
            <a:r>
              <a:rPr lang="en-GB" dirty="0"/>
              <a:t>	when hanging on the </a:t>
            </a:r>
            <a:r>
              <a:rPr lang="en-GB" dirty="0" err="1"/>
              <a:t>cursèd</a:t>
            </a:r>
            <a:r>
              <a:rPr lang="en-GB" dirty="0"/>
              <a:t> tree,</a:t>
            </a:r>
            <a:endParaRPr lang="en-NZ" dirty="0"/>
          </a:p>
          <a:p>
            <a:r>
              <a:rPr lang="en-GB" dirty="0"/>
              <a:t>		and knows its guilt was there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2792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Believing, we rejoice</a:t>
            </a:r>
            <a:endParaRPr lang="en-NZ" dirty="0"/>
          </a:p>
          <a:p>
            <a:r>
              <a:rPr lang="en-GB" dirty="0"/>
              <a:t>		to see the curse removed;</a:t>
            </a:r>
            <a:endParaRPr lang="en-NZ" dirty="0"/>
          </a:p>
          <a:p>
            <a:r>
              <a:rPr lang="en-GB" dirty="0"/>
              <a:t>	we bless the Lamb with cheerful voice,</a:t>
            </a:r>
            <a:endParaRPr lang="en-NZ" dirty="0"/>
          </a:p>
          <a:p>
            <a:r>
              <a:rPr lang="en-GB" dirty="0"/>
              <a:t>		and sing redeeming love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282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Isaac Watts, 1709, alt.</a:t>
            </a:r>
            <a:endParaRPr lang="en-NZ" sz="1000" dirty="0"/>
          </a:p>
          <a:p>
            <a:pPr algn="r"/>
            <a:r>
              <a:rPr lang="en-GB" sz="1000" dirty="0"/>
              <a:t>Tune: William H. Walter, 1894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2014-03-03T01:48:16Z</dcterms:created>
  <dcterms:modified xsi:type="dcterms:W3CDTF">2014-03-03T01:49:44Z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