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D4560CC-36B3-4985-A4B9-FAB8F85AA524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085212-3E8A-4F22-9521-158A4F5AC3A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0179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E5F26AC-45A5-451E-9A55-482EF1A120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8471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0A6502-3D88-428A-BECA-80FA662C402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1377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E4674B-6F8D-4324-BC7D-7AFCE4C8CD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2966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4270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9CC5F7-0F8D-4DF8-96BB-B89B6D73B7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2617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23DD03A-5418-4785-8C31-47E34909A7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7575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317267-6E93-4B98-9F59-3B9B5A49354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2240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13FD84-683F-439C-BD96-F5DB45B5EF0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3127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6BF2A06-603D-40CD-8C3C-B5EBABCF111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7204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01D60F-13DA-4F70-9EEA-7E43688D021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4763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3DB62B-F432-4D13-BDF1-9D7DF147BC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152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It is a thing most wonderful,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almost too wonderful to be,</a:t>
            </a:r>
            <a:endParaRPr lang="en-NZ" dirty="0"/>
          </a:p>
          <a:p>
            <a:r>
              <a:rPr lang="en-GB" dirty="0"/>
              <a:t>	that God’s own Son should come from </a:t>
            </a:r>
            <a:r>
              <a:rPr lang="en-GB" dirty="0" err="1"/>
              <a:t>heav’n</a:t>
            </a:r>
            <a:endParaRPr lang="en-NZ" dirty="0"/>
          </a:p>
          <a:p>
            <a:r>
              <a:rPr lang="en-GB" dirty="0"/>
              <a:t>		and die to save a child like 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283]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And yet I know that it is true:</a:t>
            </a:r>
            <a:endParaRPr lang="en-NZ" dirty="0"/>
          </a:p>
          <a:p>
            <a:r>
              <a:rPr lang="en-GB" dirty="0"/>
              <a:t>		he chose a poor and humble lot,</a:t>
            </a:r>
            <a:endParaRPr lang="en-NZ" dirty="0"/>
          </a:p>
          <a:p>
            <a:r>
              <a:rPr lang="en-GB" dirty="0"/>
              <a:t>	and wept and toiled and mourned and died</a:t>
            </a:r>
            <a:endParaRPr lang="en-NZ" dirty="0"/>
          </a:p>
          <a:p>
            <a:r>
              <a:rPr lang="en-GB" dirty="0"/>
              <a:t>		for love of those who loved him not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cannot tell how he could love</a:t>
            </a:r>
            <a:endParaRPr lang="en-NZ" dirty="0"/>
          </a:p>
          <a:p>
            <a:r>
              <a:rPr lang="en-GB" dirty="0"/>
              <a:t>		a child so weak and full of sin;</a:t>
            </a:r>
            <a:endParaRPr lang="en-NZ" dirty="0"/>
          </a:p>
          <a:p>
            <a:r>
              <a:rPr lang="en-GB" dirty="0"/>
              <a:t>	his love must be most wonderful,</a:t>
            </a:r>
            <a:endParaRPr lang="en-NZ" dirty="0"/>
          </a:p>
          <a:p>
            <a:r>
              <a:rPr lang="en-GB" dirty="0"/>
              <a:t>		if he could die my love to win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319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even could I see him die,</a:t>
            </a:r>
            <a:endParaRPr lang="en-NZ" dirty="0"/>
          </a:p>
          <a:p>
            <a:r>
              <a:rPr lang="en-GB" dirty="0"/>
              <a:t>		I could but see a little part</a:t>
            </a:r>
            <a:endParaRPr lang="en-NZ" dirty="0"/>
          </a:p>
          <a:p>
            <a:r>
              <a:rPr lang="en-GB" dirty="0"/>
              <a:t>	of that great love which, like a fire,</a:t>
            </a:r>
            <a:endParaRPr lang="en-NZ" dirty="0"/>
          </a:p>
          <a:p>
            <a:r>
              <a:rPr lang="en-GB" dirty="0"/>
              <a:t>		is always burning in his heart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237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It is most wonderful to know</a:t>
            </a:r>
            <a:endParaRPr lang="en-NZ" dirty="0"/>
          </a:p>
          <a:p>
            <a:r>
              <a:rPr lang="en-GB" dirty="0"/>
              <a:t>		his love for me so free and sure;</a:t>
            </a:r>
            <a:endParaRPr lang="en-NZ" dirty="0"/>
          </a:p>
          <a:p>
            <a:r>
              <a:rPr lang="en-GB" dirty="0"/>
              <a:t>	but ’tis more wonderful to see</a:t>
            </a:r>
            <a:endParaRPr lang="en-NZ" dirty="0"/>
          </a:p>
          <a:p>
            <a:r>
              <a:rPr lang="en-GB" dirty="0"/>
              <a:t>		my love for him so faint and poor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8198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And yet I want to love thee, Lord;</a:t>
            </a:r>
            <a:endParaRPr lang="en-NZ" dirty="0"/>
          </a:p>
          <a:p>
            <a:r>
              <a:rPr lang="en-GB" dirty="0"/>
              <a:t>		O light the flame within my heart,</a:t>
            </a:r>
            <a:endParaRPr lang="en-NZ" dirty="0"/>
          </a:p>
          <a:p>
            <a:r>
              <a:rPr lang="en-GB" dirty="0"/>
              <a:t>	and I will love thee more and more,</a:t>
            </a:r>
            <a:endParaRPr lang="en-NZ" dirty="0"/>
          </a:p>
          <a:p>
            <a:r>
              <a:rPr lang="en-GB" dirty="0"/>
              <a:t>		until I see thee as thou art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283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William </a:t>
            </a:r>
            <a:r>
              <a:rPr lang="en-GB" sz="1000" dirty="0" err="1"/>
              <a:t>Walsham</a:t>
            </a:r>
            <a:r>
              <a:rPr lang="en-GB" sz="1000" dirty="0"/>
              <a:t> How, 1872</a:t>
            </a:r>
            <a:endParaRPr lang="en-NZ" sz="1000" dirty="0"/>
          </a:p>
          <a:p>
            <a:pPr algn="r"/>
            <a:r>
              <a:rPr lang="en-GB" sz="1000" dirty="0"/>
              <a:t>Tune: English traditional melody; arr. Ralph Vaughan Williams, 1872–1958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44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2014-03-03T01:49:51Z</dcterms:created>
  <dcterms:modified xsi:type="dcterms:W3CDTF">2014-03-03T01:51:19Z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