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2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D590275-FC2A-45C5-A9B6-8A5AB65D6FA0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8C1AED-AB6A-4FDD-934A-E8BFCB488EB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9266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2AEE95C-2D67-4E68-AAAF-ECCD4EB5E9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13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84B2B1-D535-40CC-AF98-325C9158A8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8131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AA9D47-69F5-4683-BAD6-29C4B584A0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631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52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5F9BD2-B40A-4FE3-A400-1D9CE365B2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039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C41783-0FF0-4884-BA34-F0E5CE01B1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064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E8CB02-FC3E-4AEC-A01E-DF779FF803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779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F3C247-93B2-4033-B650-9A47DBFAB1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99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E58FD8-C1BE-4C13-87AB-E804A4F94C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87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326779-9BD3-4EC8-A5B0-7D77E8D7B4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077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5BB72C-DA42-4EAA-B972-773F5795DE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130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No weight of gold or silver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can measure human worth;</a:t>
            </a:r>
            <a:endParaRPr lang="en-NZ" dirty="0"/>
          </a:p>
          <a:p>
            <a:r>
              <a:rPr lang="en-GB" dirty="0"/>
              <a:t>	no soul secures its ransom</a:t>
            </a:r>
            <a:endParaRPr lang="en-NZ" dirty="0"/>
          </a:p>
          <a:p>
            <a:r>
              <a:rPr lang="en-GB" dirty="0"/>
              <a:t>		with all the wealth of earth;</a:t>
            </a:r>
            <a:endParaRPr lang="en-NZ" dirty="0"/>
          </a:p>
          <a:p>
            <a:r>
              <a:rPr lang="en-GB" dirty="0"/>
              <a:t>	no sinners find their freedom</a:t>
            </a:r>
            <a:endParaRPr lang="en-NZ" dirty="0"/>
          </a:p>
          <a:p>
            <a:r>
              <a:rPr lang="en-GB" dirty="0"/>
              <a:t>		but by the gift unpriced:</a:t>
            </a:r>
            <a:endParaRPr lang="en-NZ" dirty="0"/>
          </a:p>
          <a:p>
            <a:r>
              <a:rPr lang="en-GB" dirty="0"/>
              <a:t>	the Lamb of God unblemished,</a:t>
            </a:r>
            <a:endParaRPr lang="en-NZ" dirty="0"/>
          </a:p>
          <a:p>
            <a:r>
              <a:rPr lang="en-GB" dirty="0"/>
              <a:t>		the precious blood of Christ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284]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Our sins, our </a:t>
            </a:r>
            <a:r>
              <a:rPr lang="en-GB" dirty="0" err="1"/>
              <a:t>griefs</a:t>
            </a:r>
            <a:r>
              <a:rPr lang="en-GB" dirty="0"/>
              <a:t> and troubles,</a:t>
            </a:r>
            <a:endParaRPr lang="en-NZ" dirty="0"/>
          </a:p>
          <a:p>
            <a:r>
              <a:rPr lang="en-GB" dirty="0"/>
              <a:t>		he bore and made his own;</a:t>
            </a:r>
            <a:endParaRPr lang="en-NZ" dirty="0"/>
          </a:p>
          <a:p>
            <a:r>
              <a:rPr lang="en-GB" dirty="0"/>
              <a:t>	we hid our faces from him,</a:t>
            </a:r>
            <a:endParaRPr lang="en-NZ" dirty="0"/>
          </a:p>
          <a:p>
            <a:r>
              <a:rPr lang="en-GB" dirty="0"/>
              <a:t>		rejected and alone.</a:t>
            </a:r>
            <a:endParaRPr lang="en-NZ" dirty="0"/>
          </a:p>
          <a:p>
            <a:r>
              <a:rPr lang="en-GB" dirty="0"/>
              <a:t>	His wounds are for our healing,</a:t>
            </a:r>
            <a:endParaRPr lang="en-NZ" dirty="0"/>
          </a:p>
          <a:p>
            <a:r>
              <a:rPr lang="en-GB" dirty="0"/>
              <a:t>		our peace is by his pain.</a:t>
            </a:r>
            <a:endParaRPr lang="en-NZ" dirty="0"/>
          </a:p>
          <a:p>
            <a:r>
              <a:rPr lang="en-GB" dirty="0"/>
              <a:t>	Behold, the Man of sorrows,</a:t>
            </a:r>
            <a:endParaRPr lang="en-NZ" dirty="0"/>
          </a:p>
          <a:p>
            <a:r>
              <a:rPr lang="en-GB" dirty="0"/>
              <a:t>		the Lamb for sinners slain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486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Christ the past is over;</a:t>
            </a:r>
            <a:endParaRPr lang="en-NZ" dirty="0"/>
          </a:p>
          <a:p>
            <a:r>
              <a:rPr lang="en-GB" dirty="0"/>
              <a:t>		a new world now begins.</a:t>
            </a:r>
            <a:endParaRPr lang="en-NZ" dirty="0"/>
          </a:p>
          <a:p>
            <a:r>
              <a:rPr lang="en-GB" dirty="0"/>
              <a:t>	With him we rise to freedom</a:t>
            </a:r>
            <a:endParaRPr lang="en-NZ" dirty="0"/>
          </a:p>
          <a:p>
            <a:r>
              <a:rPr lang="en-GB" dirty="0"/>
              <a:t>		who saves us from our sins.</a:t>
            </a:r>
            <a:endParaRPr lang="en-NZ" dirty="0"/>
          </a:p>
          <a:p>
            <a:r>
              <a:rPr lang="en-GB" dirty="0"/>
              <a:t>	We live by faith in Jesus</a:t>
            </a:r>
            <a:endParaRPr lang="en-NZ" dirty="0"/>
          </a:p>
          <a:p>
            <a:r>
              <a:rPr lang="en-GB" dirty="0"/>
              <a:t>		to make his glory known.</a:t>
            </a:r>
            <a:endParaRPr lang="en-NZ" dirty="0"/>
          </a:p>
          <a:p>
            <a:r>
              <a:rPr lang="en-GB" dirty="0"/>
              <a:t>	Behold, the Man of sorrows,</a:t>
            </a:r>
            <a:endParaRPr lang="en-NZ" dirty="0"/>
          </a:p>
          <a:p>
            <a:r>
              <a:rPr lang="en-GB" dirty="0"/>
              <a:t>		the Lamb upon his throne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00438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284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(#437854)</a:t>
            </a:r>
            <a:endParaRPr lang="en-NZ" sz="1000" i="1" dirty="0"/>
          </a:p>
          <a:p>
            <a:pPr algn="r"/>
            <a:r>
              <a:rPr lang="en-GB" sz="1000" dirty="0"/>
              <a:t>Text: Timothy Dudley-Smith, 1972, © Hope Publishing Co., 1984</a:t>
            </a:r>
            <a:endParaRPr lang="en-NZ" sz="1000" dirty="0"/>
          </a:p>
          <a:p>
            <a:pPr algn="r"/>
            <a:r>
              <a:rPr lang="en-GB" sz="1000" dirty="0"/>
              <a:t>Tune: Adrian </a:t>
            </a:r>
            <a:r>
              <a:rPr lang="en-GB" sz="1000" dirty="0" err="1"/>
              <a:t>Hartog</a:t>
            </a:r>
            <a:r>
              <a:rPr lang="en-GB" sz="1000" dirty="0"/>
              <a:t>, 1954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51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2014-03-03T01:51:25Z</dcterms:created>
  <dcterms:modified xsi:type="dcterms:W3CDTF">2014-04-03T09:20:57Z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