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20F62FE-1079-43FD-8631-BAE1B87B54F1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DD682E-EF3B-4EBC-B4D3-7C75E2974D47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00071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4F9B73A2-F484-46C4-A6D3-CC996E3A9E1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0876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F499CD9-8D78-4D2A-A33B-62FB42EBCCD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123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E96C32C-9206-4C09-9802-F83DD5CB1D0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1732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5827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15B758F-D7C1-46DB-A79E-0EF7E94FAF1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025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CBCD3D1-1C27-48E3-BAFF-5FA7BADFCC8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3569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4F31414-EBC6-45AD-9288-41C0CAD6CD0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9346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3BB39F5-39A4-431B-9D04-C81FB3C609A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5070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722A0B-977A-4E90-B565-69D71BC03CB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7335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B731811-0E99-4EA0-9838-68557AE975D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3801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8EA17D-CA9F-42C5-A75E-A6D313FBD58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1912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O Jesus, we adore thee,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upon the cross, our King!</a:t>
            </a:r>
            <a:endParaRPr lang="en-NZ" dirty="0"/>
          </a:p>
          <a:p>
            <a:r>
              <a:rPr lang="en-GB" dirty="0"/>
              <a:t>		We bow our hearts before thee,</a:t>
            </a:r>
            <a:endParaRPr lang="en-NZ" dirty="0"/>
          </a:p>
          <a:p>
            <a:r>
              <a:rPr lang="en-GB" dirty="0"/>
              <a:t>		thy gracious name we sing.</a:t>
            </a:r>
            <a:endParaRPr lang="en-NZ" dirty="0"/>
          </a:p>
          <a:p>
            <a:r>
              <a:rPr lang="en-GB" dirty="0"/>
              <a:t>	That name hath brought salvation,</a:t>
            </a:r>
            <a:endParaRPr lang="en-NZ" dirty="0"/>
          </a:p>
          <a:p>
            <a:r>
              <a:rPr lang="en-GB" dirty="0"/>
              <a:t>		that name in life our stay,</a:t>
            </a:r>
            <a:endParaRPr lang="en-NZ" dirty="0"/>
          </a:p>
          <a:p>
            <a:r>
              <a:rPr lang="en-GB" dirty="0"/>
              <a:t>		our peace, our consolation,</a:t>
            </a:r>
            <a:endParaRPr lang="en-NZ" dirty="0"/>
          </a:p>
          <a:p>
            <a:r>
              <a:rPr lang="en-GB" dirty="0"/>
              <a:t>		when life shall fade away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285]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Yet doth the world disdain thee,</a:t>
            </a:r>
            <a:endParaRPr lang="en-NZ" dirty="0"/>
          </a:p>
          <a:p>
            <a:r>
              <a:rPr lang="en-GB" dirty="0"/>
              <a:t>		still passing by the cross;</a:t>
            </a:r>
            <a:endParaRPr lang="en-NZ" dirty="0"/>
          </a:p>
          <a:p>
            <a:r>
              <a:rPr lang="en-GB" dirty="0"/>
              <a:t>		Lord, may our hearts retain thee,</a:t>
            </a:r>
            <a:endParaRPr lang="en-NZ" dirty="0"/>
          </a:p>
          <a:p>
            <a:r>
              <a:rPr lang="en-GB" dirty="0"/>
              <a:t>		all else we count but loss.</a:t>
            </a:r>
            <a:endParaRPr lang="en-NZ" dirty="0"/>
          </a:p>
          <a:p>
            <a:r>
              <a:rPr lang="en-GB" dirty="0"/>
              <a:t>	Ah, Lord, our sins arraigned thee</a:t>
            </a:r>
            <a:endParaRPr lang="en-NZ" dirty="0"/>
          </a:p>
          <a:p>
            <a:r>
              <a:rPr lang="en-GB" dirty="0"/>
              <a:t>		and nailed thee to the tree;</a:t>
            </a:r>
            <a:endParaRPr lang="en-NZ" dirty="0"/>
          </a:p>
          <a:p>
            <a:r>
              <a:rPr lang="en-GB" dirty="0"/>
              <a:t>		our pride, O Lord, disdained thee;</a:t>
            </a:r>
            <a:endParaRPr lang="en-NZ" dirty="0"/>
          </a:p>
          <a:p>
            <a:r>
              <a:rPr lang="en-GB" dirty="0"/>
              <a:t>		yet deign our hope to be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glorious King, we bless thee,</a:t>
            </a:r>
            <a:endParaRPr lang="en-NZ" dirty="0"/>
          </a:p>
          <a:p>
            <a:r>
              <a:rPr lang="en-GB" dirty="0"/>
              <a:t>		no longer pass thee by;</a:t>
            </a:r>
            <a:endParaRPr lang="en-NZ" dirty="0"/>
          </a:p>
          <a:p>
            <a:r>
              <a:rPr lang="en-GB" dirty="0"/>
              <a:t>		O Jesus, we confess thee,</a:t>
            </a:r>
            <a:endParaRPr lang="en-NZ" dirty="0"/>
          </a:p>
          <a:p>
            <a:r>
              <a:rPr lang="en-GB" dirty="0"/>
              <a:t>		the Son enthroned on high.</a:t>
            </a:r>
            <a:endParaRPr lang="en-NZ" dirty="0"/>
          </a:p>
          <a:p>
            <a:r>
              <a:rPr lang="en-GB" dirty="0"/>
              <a:t>	Lord, grant to us remission;</a:t>
            </a:r>
            <a:endParaRPr lang="en-NZ" dirty="0"/>
          </a:p>
          <a:p>
            <a:r>
              <a:rPr lang="en-GB" dirty="0"/>
              <a:t>		life through thy death restore;</a:t>
            </a:r>
            <a:endParaRPr lang="en-NZ" dirty="0"/>
          </a:p>
          <a:p>
            <a:r>
              <a:rPr lang="en-GB" dirty="0"/>
              <a:t>		yea, grant us the fruition</a:t>
            </a:r>
            <a:endParaRPr lang="en-NZ" dirty="0"/>
          </a:p>
          <a:p>
            <a:r>
              <a:rPr lang="en-GB" dirty="0"/>
              <a:t>		of life forevermore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285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Arthur T. Russell, 1851</a:t>
            </a:r>
            <a:endParaRPr lang="en-NZ" sz="1000" dirty="0"/>
          </a:p>
          <a:p>
            <a:pPr algn="r"/>
            <a:r>
              <a:rPr lang="en-GB" sz="1000" dirty="0"/>
              <a:t>Tune: William Lloyd, 1840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32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2014-03-03T01:52:51Z</dcterms:created>
  <dcterms:modified xsi:type="dcterms:W3CDTF">2014-03-03T01:54:05Z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