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5616BE-D255-465C-A898-F2F63485A469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5C7DEC-26E5-423E-9948-5A5C83BC73C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9968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991C95B-9BA8-42EF-A23C-EEDAABF61D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48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9E52E3-941F-4156-A148-1A05F614EC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57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B56349-254D-41AC-959B-FC01F294DB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736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74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7C5D4D-88B6-4A02-884B-805D4FE902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0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C2DB96-C317-4CA6-80EB-6B2C702504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74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753ED7-0AEA-4A99-BFC5-50AC8AAF2C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87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501A6B-07A5-4029-AE62-723CD3D7F59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19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5096F-C80B-41CC-B56D-0496223251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76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E414FB-E237-4E5C-845D-5591503876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26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DA85D9-22D8-4D8D-85B3-D20867093C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7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 is a green hill far away,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outside a city wall,</a:t>
            </a:r>
            <a:endParaRPr lang="en-NZ" dirty="0"/>
          </a:p>
          <a:p>
            <a:r>
              <a:rPr lang="en-GB" dirty="0"/>
              <a:t>	where the dear Lord was crucified,</a:t>
            </a:r>
            <a:endParaRPr lang="en-NZ" dirty="0"/>
          </a:p>
          <a:p>
            <a:r>
              <a:rPr lang="en-GB" dirty="0"/>
              <a:t>		who died to save us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may not know, we cannot tell,</a:t>
            </a:r>
            <a:endParaRPr lang="en-NZ" dirty="0"/>
          </a:p>
          <a:p>
            <a:r>
              <a:rPr lang="en-GB" dirty="0"/>
              <a:t>		what pains he had to bear;</a:t>
            </a:r>
            <a:endParaRPr lang="en-NZ" dirty="0"/>
          </a:p>
          <a:p>
            <a:r>
              <a:rPr lang="en-GB" dirty="0"/>
              <a:t>	but we believe it was for us</a:t>
            </a:r>
            <a:endParaRPr lang="en-NZ" dirty="0"/>
          </a:p>
          <a:p>
            <a:r>
              <a:rPr lang="en-GB" dirty="0"/>
              <a:t>		he hung and suffered there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died that we might be </a:t>
            </a:r>
            <a:r>
              <a:rPr lang="en-GB" dirty="0" err="1"/>
              <a:t>forgiv’n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he died to make us good,</a:t>
            </a:r>
            <a:endParaRPr lang="en-NZ" dirty="0"/>
          </a:p>
          <a:p>
            <a:r>
              <a:rPr lang="en-GB" dirty="0"/>
              <a:t>	that we might go at last to </a:t>
            </a:r>
            <a:r>
              <a:rPr lang="en-GB" dirty="0" err="1"/>
              <a:t>heav’n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saved by his precious blood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03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was no other good enough</a:t>
            </a:r>
            <a:endParaRPr lang="en-NZ" dirty="0"/>
          </a:p>
          <a:p>
            <a:r>
              <a:rPr lang="en-GB" dirty="0"/>
              <a:t>		to pay the price of sin;</a:t>
            </a:r>
            <a:endParaRPr lang="en-NZ" dirty="0"/>
          </a:p>
          <a:p>
            <a:r>
              <a:rPr lang="en-GB" dirty="0"/>
              <a:t>	he only could unlock the gate</a:t>
            </a:r>
            <a:endParaRPr lang="en-NZ" dirty="0"/>
          </a:p>
          <a:p>
            <a:r>
              <a:rPr lang="en-GB" dirty="0"/>
              <a:t>		of </a:t>
            </a:r>
            <a:r>
              <a:rPr lang="en-GB" dirty="0" err="1"/>
              <a:t>heav’n</a:t>
            </a:r>
            <a:r>
              <a:rPr lang="en-GB" dirty="0"/>
              <a:t> and let us 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10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dearly, dearly has he loved,</a:t>
            </a:r>
            <a:endParaRPr lang="en-NZ" dirty="0"/>
          </a:p>
          <a:p>
            <a:r>
              <a:rPr lang="en-GB" dirty="0"/>
              <a:t>		and we must love him too,</a:t>
            </a:r>
            <a:endParaRPr lang="en-NZ" dirty="0"/>
          </a:p>
          <a:p>
            <a:r>
              <a:rPr lang="en-GB" dirty="0"/>
              <a:t>	and trust in his redeeming blood,</a:t>
            </a:r>
            <a:endParaRPr lang="en-NZ" dirty="0"/>
          </a:p>
          <a:p>
            <a:r>
              <a:rPr lang="en-GB" dirty="0"/>
              <a:t>		and try his works to do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Cecil F. Alexander, 1847, alt.</a:t>
            </a:r>
            <a:endParaRPr lang="en-NZ" sz="1000" dirty="0"/>
          </a:p>
          <a:p>
            <a:pPr algn="r"/>
            <a:r>
              <a:rPr lang="en-GB" sz="1000" dirty="0"/>
              <a:t>Tune: W. Horsley, 1844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2014-03-03T01:58:52Z</dcterms:created>
  <dcterms:modified xsi:type="dcterms:W3CDTF">2014-03-03T02:00:11Z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