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0D2402-0A0B-49C2-87E8-C05AAFDE7A95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9DACE6-1F8D-4D0A-B60A-828B8C583B2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0348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68C633A-1D0E-4AB8-A769-EEED02843F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166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63CB9F-617D-436D-84A3-F857C55092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71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F4A887-95DD-49E3-9D31-E01D489546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295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578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916CB9-34C5-4237-86B2-E550567868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085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276917-2813-4D39-9375-6D7C361F54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727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B78221-75C8-42E7-B624-0766BC087A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994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A30248-F594-4B2E-9742-E467DF8CD4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80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9EA4F0-187B-424D-8378-E6B16A2D12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22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CB2729-EB87-4335-97F2-57A9894B52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538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E4FD89B-15B5-4264-A873-9A00DDAFB4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419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Man of sorrows! what a name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for the Son of God, who came</a:t>
            </a:r>
            <a:endParaRPr lang="en-NZ" dirty="0"/>
          </a:p>
          <a:p>
            <a:r>
              <a:rPr lang="en-GB" dirty="0"/>
              <a:t>		ruined sinners to reclaim:</a:t>
            </a:r>
            <a:endParaRPr lang="en-NZ" dirty="0"/>
          </a:p>
          <a:p>
            <a:r>
              <a:rPr lang="en-GB" dirty="0"/>
              <a:t>	Hallelujah! what a Saviour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290]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Bearing shame and scoffing rude,</a:t>
            </a:r>
            <a:endParaRPr lang="en-NZ" dirty="0"/>
          </a:p>
          <a:p>
            <a:r>
              <a:rPr lang="en-GB" dirty="0"/>
              <a:t>		in my place condemned he stood,</a:t>
            </a:r>
            <a:endParaRPr lang="en-NZ" dirty="0"/>
          </a:p>
          <a:p>
            <a:r>
              <a:rPr lang="en-GB" dirty="0"/>
              <a:t>		sealed my pardon with his blood:</a:t>
            </a:r>
            <a:endParaRPr lang="en-NZ" dirty="0"/>
          </a:p>
          <a:p>
            <a:r>
              <a:rPr lang="en-GB" dirty="0"/>
              <a:t>	Hallelujah! what a Saviour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Guilty, vile, and helpless, we;</a:t>
            </a:r>
            <a:endParaRPr lang="en-NZ" dirty="0"/>
          </a:p>
          <a:p>
            <a:r>
              <a:rPr lang="en-GB" dirty="0"/>
              <a:t>		spotless Lamb of God was he;</a:t>
            </a:r>
            <a:endParaRPr lang="en-NZ" dirty="0"/>
          </a:p>
          <a:p>
            <a:r>
              <a:rPr lang="en-GB" dirty="0"/>
              <a:t>		full atonement, can it be?</a:t>
            </a:r>
            <a:endParaRPr lang="en-NZ" dirty="0"/>
          </a:p>
          <a:p>
            <a:r>
              <a:rPr lang="en-GB" dirty="0"/>
              <a:t>	Hallelujah! what a Saviour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4908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Lifted up was he to die,</a:t>
            </a:r>
            <a:endParaRPr lang="en-NZ" dirty="0"/>
          </a:p>
          <a:p>
            <a:r>
              <a:rPr lang="en-GB" dirty="0"/>
              <a:t>		“It is finished,” was his cry;</a:t>
            </a:r>
            <a:endParaRPr lang="en-NZ" dirty="0"/>
          </a:p>
          <a:p>
            <a:r>
              <a:rPr lang="en-GB" dirty="0"/>
              <a:t>		now in </a:t>
            </a:r>
            <a:r>
              <a:rPr lang="en-GB" dirty="0" err="1"/>
              <a:t>heav’n</a:t>
            </a:r>
            <a:r>
              <a:rPr lang="en-GB" dirty="0"/>
              <a:t> exalted high:</a:t>
            </a:r>
            <a:endParaRPr lang="en-NZ" dirty="0"/>
          </a:p>
          <a:p>
            <a:r>
              <a:rPr lang="en-GB" dirty="0"/>
              <a:t>	Hallelujah! what a Saviour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8122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he comes, our glorious King,</a:t>
            </a:r>
            <a:endParaRPr lang="en-NZ" dirty="0"/>
          </a:p>
          <a:p>
            <a:r>
              <a:rPr lang="en-GB" dirty="0"/>
              <a:t>		all his ransomed home to bring,</a:t>
            </a:r>
            <a:endParaRPr lang="en-NZ" dirty="0"/>
          </a:p>
          <a:p>
            <a:r>
              <a:rPr lang="en-GB" dirty="0"/>
              <a:t>		then anew this song we’ll sing:</a:t>
            </a:r>
            <a:endParaRPr lang="en-NZ" dirty="0"/>
          </a:p>
          <a:p>
            <a:r>
              <a:rPr lang="en-GB" dirty="0"/>
              <a:t>	Hallelujah! what a Saviour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290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 and tune: Philip P. Bliss, 1875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2014-03-03T02:00:17Z</dcterms:created>
  <dcterms:modified xsi:type="dcterms:W3CDTF">2014-03-03T02:01:42Z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