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handoutMasterIdLst>
    <p:handoutMasterId r:id="rId5"/>
  </p:handoutMasterIdLst>
  <p:sldIdLst>
    <p:sldId id="259" r:id="rId2"/>
    <p:sldId id="260" r:id="rId3"/>
    <p:sldId id="261" r:id="rId4"/>
  </p:sldIdLst>
  <p:sldSz cx="9144000" cy="6858000" type="screen4x3"/>
  <p:notesSz cx="6858000" cy="9144000"/>
  <p:defaultTextStyle>
    <a:defPPr>
      <a:defRPr lang="en-N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590" autoAdjust="0"/>
  </p:normalViewPr>
  <p:slideViewPr>
    <p:cSldViewPr>
      <p:cViewPr varScale="1">
        <p:scale>
          <a:sx n="71" d="100"/>
          <a:sy n="71" d="100"/>
        </p:scale>
        <p:origin x="-129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82E2CF02-D88F-4695-A0DA-09C1B00EA00E}" type="datetimeFigureOut">
              <a:rPr lang="en-NZ"/>
              <a:pPr>
                <a:defRPr/>
              </a:pPr>
              <a:t>3/04/2014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F2D6D7C-ED84-4C39-B053-7BBE253DD321}" type="slidenum">
              <a:rPr lang="en-NZ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9223570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0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NZ" altLang="en-US" noProof="0" smtClean="0"/>
          </a:p>
        </p:txBody>
      </p:sp>
      <p:sp>
        <p:nvSpPr>
          <p:cNvPr id="35851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NZ" altLang="en-US" noProof="0" smtClean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fld id="{A8ED1370-1308-4143-BF5A-629D8359EC3E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74654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CA246488-8A88-4B83-806F-C59B2F3E5B78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101994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D46D844A-E7FD-4D36-9814-C33692E420A4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899598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0648"/>
            <a:ext cx="9144000" cy="6120680"/>
          </a:xfrm>
        </p:spPr>
        <p:txBody>
          <a:bodyPr/>
          <a:lstStyle>
            <a:lvl1pPr marL="1255713" indent="-1255713"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1pPr>
            <a:lvl2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2pPr>
            <a:lvl3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3pPr>
            <a:lvl4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4pPr>
            <a:lvl5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624181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CA2AF7C4-C491-4FD6-B91D-DD7A5A388A51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370902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E1D916ED-E4EE-467C-A940-05F2D3E14630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756668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EB8C8554-9547-4DAB-A1A7-8AFED0B154B1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81806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0A494C5B-F05C-4A9B-A881-167F8DFD0ECF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906959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A76B3070-7396-4137-8015-B0553B7521BE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744659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D356BCC8-3053-4E8C-80A2-85A978A688E7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568803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NZ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E338A339-C117-4A75-B61C-3AA79DD4FA19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204499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00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260350"/>
            <a:ext cx="9144000" cy="612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NZ" altLang="en-US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79" r:id="rId1"/>
    <p:sldLayoutId id="2147483878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9pPr>
    </p:titleStyle>
    <p:bodyStyle>
      <a:lvl1pPr marL="1255713" indent="-125571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dirty="0" smtClean="0"/>
              <a:t>	</a:t>
            </a:r>
            <a:r>
              <a:rPr lang="en-GB" b="1" dirty="0">
                <a:solidFill>
                  <a:srgbClr val="FFFF00"/>
                </a:solidFill>
              </a:rPr>
              <a:t>There is a Redeemer,</a:t>
            </a:r>
            <a:endParaRPr lang="en-NZ" b="1" dirty="0">
              <a:solidFill>
                <a:srgbClr val="FFFF00"/>
              </a:solidFill>
            </a:endParaRPr>
          </a:p>
          <a:p>
            <a:r>
              <a:rPr lang="en-GB" dirty="0"/>
              <a:t>		Jesus, God’s own Son,</a:t>
            </a:r>
            <a:endParaRPr lang="en-NZ" dirty="0"/>
          </a:p>
          <a:p>
            <a:r>
              <a:rPr lang="en-GB" dirty="0"/>
              <a:t>	precious Lamb of God, Messiah,</a:t>
            </a:r>
            <a:endParaRPr lang="en-NZ" dirty="0"/>
          </a:p>
          <a:p>
            <a:r>
              <a:rPr lang="en-GB" dirty="0"/>
              <a:t>		Holy One.</a:t>
            </a:r>
            <a:endParaRPr lang="en-NZ" dirty="0"/>
          </a:p>
          <a:p>
            <a:pPr eaLnBrk="1" hangingPunct="1"/>
            <a:endParaRPr lang="en-NZ" altLang="en-US" dirty="0" smtClean="0"/>
          </a:p>
          <a:p>
            <a:r>
              <a:rPr lang="en-NZ" altLang="en-US" dirty="0"/>
              <a:t>	</a:t>
            </a:r>
            <a:r>
              <a:rPr lang="en-GB" i="1" dirty="0"/>
              <a:t>Thank you, O my Father,</a:t>
            </a:r>
            <a:endParaRPr lang="en-NZ" i="1" dirty="0"/>
          </a:p>
          <a:p>
            <a:r>
              <a:rPr lang="en-GB" i="1" dirty="0"/>
              <a:t>		for giving us your Son,</a:t>
            </a:r>
            <a:endParaRPr lang="en-NZ" i="1" dirty="0"/>
          </a:p>
          <a:p>
            <a:r>
              <a:rPr lang="en-GB" i="1" dirty="0"/>
              <a:t>	and leaving your Spirit till</a:t>
            </a:r>
            <a:endParaRPr lang="en-NZ" i="1" dirty="0"/>
          </a:p>
          <a:p>
            <a:r>
              <a:rPr lang="en-GB" i="1" dirty="0"/>
              <a:t>		the work on earth is done</a:t>
            </a:r>
            <a:r>
              <a:rPr lang="en-GB" i="1" dirty="0" smtClean="0"/>
              <a:t>.</a:t>
            </a:r>
            <a:endParaRPr lang="en-NZ" i="1" dirty="0"/>
          </a:p>
        </p:txBody>
      </p:sp>
      <p:sp>
        <p:nvSpPr>
          <p:cNvPr id="12291" name="Text Box 6"/>
          <p:cNvSpPr txBox="1">
            <a:spLocks noChangeArrowheads="1"/>
          </p:cNvSpPr>
          <p:nvPr/>
        </p:nvSpPr>
        <p:spPr bwMode="auto">
          <a:xfrm>
            <a:off x="34925" y="6524625"/>
            <a:ext cx="31686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200" dirty="0"/>
              <a:t>[Sing to the Lord </a:t>
            </a:r>
            <a:r>
              <a:rPr lang="en-NZ" altLang="en-US" sz="1200" dirty="0" smtClean="0"/>
              <a:t>291]</a:t>
            </a:r>
            <a:endParaRPr lang="en-NZ" alt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2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Jesus, my Redeemer,</a:t>
            </a:r>
            <a:endParaRPr lang="en-NZ" dirty="0"/>
          </a:p>
          <a:p>
            <a:r>
              <a:rPr lang="en-GB" dirty="0"/>
              <a:t>		name above all names,</a:t>
            </a:r>
            <a:endParaRPr lang="en-NZ" dirty="0"/>
          </a:p>
          <a:p>
            <a:r>
              <a:rPr lang="en-GB" dirty="0"/>
              <a:t>	precious Lamb of God, Messiah,</a:t>
            </a:r>
            <a:endParaRPr lang="en-NZ" dirty="0"/>
          </a:p>
          <a:p>
            <a:r>
              <a:rPr lang="en-GB" dirty="0"/>
              <a:t>		once for sinners slain.</a:t>
            </a:r>
            <a:endParaRPr lang="en-NZ" dirty="0"/>
          </a:p>
          <a:p>
            <a:pPr eaLnBrk="1" hangingPunct="1"/>
            <a:endParaRPr lang="en-NZ" altLang="en-US" dirty="0" smtClean="0"/>
          </a:p>
          <a:p>
            <a:r>
              <a:rPr lang="en-NZ" altLang="en-US" dirty="0"/>
              <a:t>	</a:t>
            </a:r>
            <a:r>
              <a:rPr lang="en-GB" i="1" dirty="0"/>
              <a:t>Thank you, O my Father,</a:t>
            </a:r>
            <a:endParaRPr lang="en-NZ" i="1" dirty="0"/>
          </a:p>
          <a:p>
            <a:r>
              <a:rPr lang="en-GB" i="1" dirty="0"/>
              <a:t>		for giving us your Son,</a:t>
            </a:r>
            <a:endParaRPr lang="en-NZ" i="1" dirty="0"/>
          </a:p>
          <a:p>
            <a:r>
              <a:rPr lang="en-GB" i="1" dirty="0"/>
              <a:t>	and leaving your Spirit till</a:t>
            </a:r>
            <a:endParaRPr lang="en-NZ" i="1" dirty="0"/>
          </a:p>
          <a:p>
            <a:r>
              <a:rPr lang="en-GB" i="1" dirty="0"/>
              <a:t>		the work on earth is done</a:t>
            </a:r>
            <a:r>
              <a:rPr lang="en-GB" i="1" dirty="0" smtClean="0"/>
              <a:t>.</a:t>
            </a:r>
            <a:endParaRPr lang="en-NZ" i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3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When I stand in glory,</a:t>
            </a:r>
            <a:endParaRPr lang="en-NZ" dirty="0"/>
          </a:p>
          <a:p>
            <a:r>
              <a:rPr lang="en-GB" dirty="0"/>
              <a:t>		I will see his face;</a:t>
            </a:r>
            <a:endParaRPr lang="en-NZ" dirty="0"/>
          </a:p>
          <a:p>
            <a:r>
              <a:rPr lang="en-GB" dirty="0"/>
              <a:t>	there I’ll serve my King forever</a:t>
            </a:r>
            <a:endParaRPr lang="en-NZ" dirty="0"/>
          </a:p>
          <a:p>
            <a:r>
              <a:rPr lang="en-GB" dirty="0"/>
              <a:t>		in that holy place.</a:t>
            </a:r>
            <a:endParaRPr lang="en-NZ" dirty="0"/>
          </a:p>
          <a:p>
            <a:pPr eaLnBrk="1" hangingPunct="1"/>
            <a:endParaRPr lang="en-NZ" altLang="en-US" dirty="0" smtClean="0"/>
          </a:p>
          <a:p>
            <a:r>
              <a:rPr lang="en-NZ" altLang="en-US" dirty="0"/>
              <a:t>	</a:t>
            </a:r>
            <a:r>
              <a:rPr lang="en-GB" i="1" dirty="0"/>
              <a:t>Thank you, O my Father,</a:t>
            </a:r>
            <a:endParaRPr lang="en-NZ" i="1" dirty="0"/>
          </a:p>
          <a:p>
            <a:r>
              <a:rPr lang="en-GB" i="1" dirty="0"/>
              <a:t>		for giving us your Son,</a:t>
            </a:r>
            <a:endParaRPr lang="en-NZ" i="1" dirty="0"/>
          </a:p>
          <a:p>
            <a:r>
              <a:rPr lang="en-GB" i="1" dirty="0"/>
              <a:t>	and leaving your Spirit till</a:t>
            </a:r>
            <a:endParaRPr lang="en-NZ" i="1" dirty="0"/>
          </a:p>
          <a:p>
            <a:r>
              <a:rPr lang="en-GB" i="1" dirty="0"/>
              <a:t>		the work on earth is done</a:t>
            </a:r>
            <a:r>
              <a:rPr lang="en-GB" i="1" dirty="0" smtClean="0"/>
              <a:t>.</a:t>
            </a:r>
            <a:endParaRPr lang="en-NZ" i="1" dirty="0"/>
          </a:p>
        </p:txBody>
      </p:sp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-31755" y="5934670"/>
            <a:ext cx="914400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dirty="0"/>
              <a:t>Sing to the Lord </a:t>
            </a:r>
            <a:r>
              <a:rPr lang="en-NZ" altLang="en-US" sz="1000" dirty="0" smtClean="0"/>
              <a:t>291</a:t>
            </a:r>
          </a:p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>
                <a:solidFill>
                  <a:srgbClr val="FF0000"/>
                </a:solidFill>
              </a:rPr>
              <a:t>Reformed Church of __________ CCLI License # _____</a:t>
            </a:r>
            <a:endParaRPr lang="en-NZ" altLang="en-US" sz="1000" dirty="0"/>
          </a:p>
          <a:p>
            <a:pPr algn="r"/>
            <a:r>
              <a:rPr lang="en-GB" sz="1000" i="1" dirty="0"/>
              <a:t>Projection permitted with CCLI licence (#11483)</a:t>
            </a:r>
            <a:endParaRPr lang="en-NZ" sz="1000" i="1" dirty="0"/>
          </a:p>
          <a:p>
            <a:pPr algn="r"/>
            <a:r>
              <a:rPr lang="en-GB" sz="1000" dirty="0"/>
              <a:t>Text and tune: Melody Green, © Birdwing Music, BMG Songs, Inc.,</a:t>
            </a:r>
            <a:br>
              <a:rPr lang="en-GB" sz="1000" dirty="0"/>
            </a:br>
            <a:r>
              <a:rPr lang="en-GB" sz="1000" dirty="0"/>
              <a:t>and Ears to Hear Music (admin. Crossroad Publishing in Australasia), 1982, alt.</a:t>
            </a:r>
            <a:endParaRPr lang="en-NZ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1</TotalTime>
  <Words>48</Words>
  <Application>Microsoft Office PowerPoint</Application>
  <PresentationFormat>On-screen Show (4:3)</PresentationFormat>
  <Paragraphs>32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template</vt:lpstr>
      <vt:lpstr>PowerPoint Presentation</vt:lpstr>
      <vt:lpstr>PowerPoint Presentation</vt:lpstr>
      <vt:lpstr>PowerPoint Presentation</vt:lpstr>
    </vt:vector>
  </TitlesOfParts>
  <Company>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pkbraam</dc:creator>
  <cp:lastModifiedBy>Jessica Gough</cp:lastModifiedBy>
  <cp:revision>3</cp:revision>
  <cp:lastPrinted>1601-01-01T00:00:00Z</cp:lastPrinted>
  <dcterms:created xsi:type="dcterms:W3CDTF">2014-03-03T02:01:50Z</dcterms:created>
  <dcterms:modified xsi:type="dcterms:W3CDTF">2014-04-03T09:21:06Z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