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57BF97B-A936-4B10-8643-0A23012AAC8F}" type="datetimeFigureOut">
              <a:rPr lang="en-NZ"/>
              <a:pPr>
                <a:defRPr/>
              </a:pPr>
              <a:t>23/03/2014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17CD98-924E-456D-9365-9B40996514F6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7677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D471EDD-8C73-41D5-86AC-2C4FCDE5294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9286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E91FF4-DAEE-46EC-9839-64AB735AE6C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6923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667B5C6-0F48-4F69-B14E-9426DDE4B48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8055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9507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96613E-9B17-43C5-9C1C-4896EBF4882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669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28F809-CCA2-4909-A26F-FA2D99C7E3B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0407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771E510-115F-42AF-9D32-4C491945951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520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C8778E6-3C72-47AE-9A8E-AE1CF593EA4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4936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79D711-EAA6-421A-ABCB-9E3D83E6DCE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3735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DA83D15-CAAD-45F0-AC70-EE72253FCAE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6005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E916BD-F767-446E-8B03-2D41CEA22BE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5734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When far from God </a:t>
            </a:r>
            <a:r>
              <a:rPr lang="en-GB" dirty="0"/>
              <a:t>and lost in sin</a:t>
            </a:r>
            <a:endParaRPr lang="en-NZ" dirty="0"/>
          </a:p>
          <a:p>
            <a:r>
              <a:rPr lang="en-GB" dirty="0"/>
              <a:t>		I took God’s book and looked within,</a:t>
            </a:r>
            <a:endParaRPr lang="en-NZ" dirty="0"/>
          </a:p>
          <a:p>
            <a:r>
              <a:rPr lang="en-GB" dirty="0"/>
              <a:t>	I found a gift from heaven’s throne,</a:t>
            </a:r>
            <a:endParaRPr lang="en-NZ" dirty="0"/>
          </a:p>
          <a:p>
            <a:r>
              <a:rPr lang="en-GB" dirty="0"/>
              <a:t>		a righteousness from God made known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294]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That gift Christ won at dreadful cost:</a:t>
            </a:r>
            <a:endParaRPr lang="en-NZ" dirty="0"/>
          </a:p>
          <a:p>
            <a:r>
              <a:rPr lang="en-GB" dirty="0"/>
              <a:t>		propitiation for the lost.</a:t>
            </a:r>
            <a:endParaRPr lang="en-NZ" dirty="0"/>
          </a:p>
          <a:p>
            <a:r>
              <a:rPr lang="en-GB" dirty="0"/>
              <a:t>	My substitute, condemned he died,</a:t>
            </a:r>
            <a:endParaRPr lang="en-NZ" dirty="0"/>
          </a:p>
          <a:p>
            <a:r>
              <a:rPr lang="en-GB" dirty="0"/>
              <a:t>		and turned God’s wrath from me aside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Now in Christ’s righteousness alone</a:t>
            </a:r>
            <a:endParaRPr lang="en-NZ" dirty="0"/>
          </a:p>
          <a:p>
            <a:r>
              <a:rPr lang="en-GB" dirty="0"/>
              <a:t>		I stand before God’s awesome throne,</a:t>
            </a:r>
            <a:endParaRPr lang="en-NZ" dirty="0"/>
          </a:p>
          <a:p>
            <a:r>
              <a:rPr lang="en-GB" dirty="0"/>
              <a:t>	and grasp what only God could do:</a:t>
            </a:r>
            <a:endParaRPr lang="en-NZ" dirty="0"/>
          </a:p>
          <a:p>
            <a:r>
              <a:rPr lang="en-GB" dirty="0"/>
              <a:t>		be just and justifier too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1239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Christ paid the price to set me free:</a:t>
            </a:r>
            <a:endParaRPr lang="en-NZ" dirty="0"/>
          </a:p>
          <a:p>
            <a:r>
              <a:rPr lang="en-GB" dirty="0"/>
              <a:t>		his blood poured out on </a:t>
            </a:r>
            <a:r>
              <a:rPr lang="en-GB" dirty="0" err="1"/>
              <a:t>Calv’ry’s</a:t>
            </a:r>
            <a:r>
              <a:rPr lang="en-GB" dirty="0"/>
              <a:t> tree.</a:t>
            </a:r>
            <a:endParaRPr lang="en-NZ" dirty="0"/>
          </a:p>
          <a:p>
            <a:r>
              <a:rPr lang="en-GB" dirty="0"/>
              <a:t>	Now nothing as my own I’ll call,</a:t>
            </a:r>
            <a:endParaRPr lang="en-NZ" dirty="0"/>
          </a:p>
          <a:p>
            <a:r>
              <a:rPr lang="en-GB" dirty="0"/>
              <a:t>		for all is Christ’s and Christ my all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4323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All merit, boasting set aside,</a:t>
            </a:r>
            <a:endParaRPr lang="en-NZ" dirty="0"/>
          </a:p>
          <a:p>
            <a:r>
              <a:rPr lang="en-GB" dirty="0"/>
              <a:t>		by faith alone I’m justified.</a:t>
            </a:r>
            <a:endParaRPr lang="en-NZ" dirty="0"/>
          </a:p>
          <a:p>
            <a:r>
              <a:rPr lang="en-GB" dirty="0"/>
              <a:t>	Before the throne I take my place</a:t>
            </a:r>
            <a:endParaRPr lang="en-NZ" dirty="0"/>
          </a:p>
          <a:p>
            <a:r>
              <a:rPr lang="en-GB" dirty="0"/>
              <a:t>		and rest in God’s amazing grace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19227"/>
            <a:ext cx="91440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294: Heaven’s gift</a:t>
            </a:r>
            <a:endParaRPr lang="en-NZ" altLang="en-US" sz="1000" dirty="0"/>
          </a:p>
          <a:p>
            <a:pPr algn="r"/>
            <a:r>
              <a:rPr lang="en-GB" sz="1000" i="1" dirty="0"/>
              <a:t>Projected with permission</a:t>
            </a:r>
            <a:endParaRPr lang="en-NZ" sz="1000" i="1" dirty="0"/>
          </a:p>
          <a:p>
            <a:pPr algn="r"/>
            <a:r>
              <a:rPr lang="en-GB" sz="1000" dirty="0"/>
              <a:t>Text: Based on Romans 3:21–28. James Montgomery </a:t>
            </a:r>
            <a:r>
              <a:rPr lang="en-GB" sz="1000" dirty="0" err="1"/>
              <a:t>Boice</a:t>
            </a:r>
            <a:r>
              <a:rPr lang="en-GB" sz="1000" dirty="0"/>
              <a:t>, 1999</a:t>
            </a:r>
            <a:endParaRPr lang="en-NZ" sz="1000" dirty="0"/>
          </a:p>
          <a:p>
            <a:pPr algn="r"/>
            <a:r>
              <a:rPr lang="en-GB" sz="1000" dirty="0"/>
              <a:t>Tune: Paul S. Jones, 1999</a:t>
            </a:r>
            <a:endParaRPr lang="en-NZ" sz="1000" dirty="0"/>
          </a:p>
          <a:p>
            <a:pPr algn="r"/>
            <a:r>
              <a:rPr lang="en-GB" sz="1000" dirty="0"/>
              <a:t>Text and tune © Linda M. </a:t>
            </a:r>
            <a:r>
              <a:rPr lang="en-GB" sz="1000" dirty="0" err="1"/>
              <a:t>Boice</a:t>
            </a:r>
            <a:r>
              <a:rPr lang="en-GB" sz="1000" dirty="0"/>
              <a:t> and Paul S. Jones (distributed by Paul</a:t>
            </a:r>
            <a:br>
              <a:rPr lang="en-GB" sz="1000" dirty="0"/>
            </a:br>
            <a:r>
              <a:rPr lang="en-GB" sz="1000" dirty="0"/>
              <a:t>Jones Music, Inc.), 1999; all rights reserved; used by permission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63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2014-03-03T02:07:31Z</dcterms:created>
  <dcterms:modified xsi:type="dcterms:W3CDTF">2014-03-23T08:49:04Z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