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D18F113-A09A-4B2E-8FB5-D59A5F6CF9AE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544790-F863-4D60-BB14-30324329AB6C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7650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75CBB8CE-BFBF-4928-8A52-2375F70AB7A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6655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4CBE1B5-3662-44B2-89FD-E195F5E46A4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5895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C3A686F-59F6-4155-B397-4ED455561ED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365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0373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6A0565D-B7D9-495B-AF67-66BB7B68C2B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1790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8A805E3-9A00-41E4-9260-38426B54882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8402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1F4CC97-1DC2-41E0-8EFC-5F026EA1AED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5481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FC71B1-A646-40C1-8279-D571BFB25D8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488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110C912-BB54-48BD-B567-8CC4941B988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2313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4BB2E8E-38D5-4FDA-9A1A-1E7D98FA953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4941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C673FD8-A0E9-4511-9F89-33539E39596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395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When I survey the wondrous cross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on which the Prince of glory died,</a:t>
            </a:r>
            <a:endParaRPr lang="en-NZ" dirty="0"/>
          </a:p>
          <a:p>
            <a:r>
              <a:rPr lang="en-GB" dirty="0"/>
              <a:t>	my richest gain I count but loss,</a:t>
            </a:r>
            <a:endParaRPr lang="en-NZ" dirty="0"/>
          </a:p>
          <a:p>
            <a:r>
              <a:rPr lang="en-GB" dirty="0"/>
              <a:t>		and pour contempt on all my pride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295]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Forbid it, Lord, that I should boast,</a:t>
            </a:r>
            <a:endParaRPr lang="en-NZ" dirty="0"/>
          </a:p>
          <a:p>
            <a:r>
              <a:rPr lang="en-GB" dirty="0"/>
              <a:t>		save in the death of Christ, my God!</a:t>
            </a:r>
            <a:endParaRPr lang="en-NZ" dirty="0"/>
          </a:p>
          <a:p>
            <a:r>
              <a:rPr lang="en-GB" dirty="0"/>
              <a:t>	All the vain things that charm me most,</a:t>
            </a:r>
            <a:endParaRPr lang="en-NZ" dirty="0"/>
          </a:p>
          <a:p>
            <a:r>
              <a:rPr lang="en-GB" dirty="0"/>
              <a:t>		I sacrifice them through his blood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See from his head, his hands, his feet,</a:t>
            </a:r>
            <a:endParaRPr lang="en-NZ" dirty="0"/>
          </a:p>
          <a:p>
            <a:r>
              <a:rPr lang="en-GB" dirty="0"/>
              <a:t>		sorrow and love flow mingled down;</a:t>
            </a:r>
            <a:endParaRPr lang="en-NZ" dirty="0"/>
          </a:p>
          <a:p>
            <a:r>
              <a:rPr lang="en-GB" dirty="0"/>
              <a:t>	did </a:t>
            </a:r>
            <a:r>
              <a:rPr lang="en-GB" dirty="0" err="1"/>
              <a:t>e’er</a:t>
            </a:r>
            <a:r>
              <a:rPr lang="en-GB" dirty="0"/>
              <a:t> such love and sorrow meet,</a:t>
            </a:r>
            <a:endParaRPr lang="en-NZ" dirty="0"/>
          </a:p>
          <a:p>
            <a:r>
              <a:rPr lang="en-GB" dirty="0"/>
              <a:t>		or thorns compose so rich a crown</a:t>
            </a:r>
            <a:r>
              <a:rPr lang="en-GB" dirty="0" smtClean="0"/>
              <a:t>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7149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Were the whole realm of nature mine,</a:t>
            </a:r>
            <a:endParaRPr lang="en-NZ" dirty="0"/>
          </a:p>
          <a:p>
            <a:r>
              <a:rPr lang="en-GB" dirty="0"/>
              <a:t>		that were a present far too small.</a:t>
            </a:r>
            <a:endParaRPr lang="en-NZ" dirty="0"/>
          </a:p>
          <a:p>
            <a:r>
              <a:rPr lang="en-GB" dirty="0"/>
              <a:t>	Love so amazing, so divine,</a:t>
            </a:r>
            <a:endParaRPr lang="en-NZ" dirty="0"/>
          </a:p>
          <a:p>
            <a:r>
              <a:rPr lang="en-GB" dirty="0"/>
              <a:t>		demands my soul, my life, my all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295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Isaac Watts, 1707</a:t>
            </a:r>
            <a:endParaRPr lang="en-NZ" sz="1000" dirty="0"/>
          </a:p>
          <a:p>
            <a:pPr algn="r"/>
            <a:r>
              <a:rPr lang="en-GB" sz="1000" dirty="0"/>
              <a:t>Tune: Arr. Edward Miller, 1790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34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2014-03-03T02:09:18Z</dcterms:created>
  <dcterms:modified xsi:type="dcterms:W3CDTF">2014-03-03T02:10:25Z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