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CA10E7C-4314-4710-8F7D-DDD678BA7C48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93E79A-5147-4835-AC6D-32FD447F3F4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2910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86716291-2224-4DF5-967C-501151AE14C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111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A0F323-2DFA-4B12-8D40-60FB26AE60A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6055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57F4CF9-136B-4902-A5D7-56BC39954F8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9718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0269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4952FD8-09A0-40DC-B2FD-9B87DFC052C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920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7ADE893-A779-41CC-B4A0-0200DE76107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3600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45DC33-9122-4F5B-A2A3-B7A7572D9ED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0961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1D471E-1E95-4EDA-8932-EBA633B6CB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080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F5B762-B0B3-4F95-BB68-BC82E86918F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519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E2D10CD-92ED-4BAB-ABD3-998191DA7E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3234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77ED851-375C-414C-B008-688F8D2FE7E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2785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A shout rings out, a joyful voice: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“Jerusalem, arise, rejoice!”</a:t>
            </a:r>
            <a:endParaRPr lang="en-NZ" dirty="0"/>
          </a:p>
          <a:p>
            <a:r>
              <a:rPr lang="en-GB" dirty="0"/>
              <a:t>	A glorious morning breaks the night;</a:t>
            </a:r>
            <a:endParaRPr lang="en-NZ" dirty="0"/>
          </a:p>
          <a:p>
            <a:r>
              <a:rPr lang="en-GB" dirty="0"/>
              <a:t>	the Son of God is </a:t>
            </a:r>
            <a:r>
              <a:rPr lang="en-GB" dirty="0" err="1"/>
              <a:t>ris’n</a:t>
            </a:r>
            <a:r>
              <a:rPr lang="en-GB" dirty="0"/>
              <a:t> with might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296]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 grave could conquer David’s Son;</a:t>
            </a:r>
            <a:endParaRPr lang="en-NZ" dirty="0"/>
          </a:p>
          <a:p>
            <a:r>
              <a:rPr lang="en-GB" dirty="0"/>
              <a:t>	he conquered death and </a:t>
            </a:r>
            <a:r>
              <a:rPr lang="en-GB" dirty="0" err="1"/>
              <a:t>vict’ry</a:t>
            </a:r>
            <a:r>
              <a:rPr lang="en-GB" dirty="0"/>
              <a:t> won,</a:t>
            </a:r>
            <a:endParaRPr lang="en-NZ" dirty="0"/>
          </a:p>
          <a:p>
            <a:r>
              <a:rPr lang="en-GB" dirty="0"/>
              <a:t>	rose from the grave in </a:t>
            </a:r>
            <a:r>
              <a:rPr lang="en-GB" dirty="0" err="1"/>
              <a:t>heav’nly</a:t>
            </a:r>
            <a:r>
              <a:rPr lang="en-GB" dirty="0"/>
              <a:t> </a:t>
            </a:r>
            <a:r>
              <a:rPr lang="en-GB" dirty="0" err="1"/>
              <a:t>pow’r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for he is God, our strength and </a:t>
            </a:r>
            <a:r>
              <a:rPr lang="en-GB" dirty="0" err="1"/>
              <a:t>tow’r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Now death no longer holds a sting;</a:t>
            </a:r>
            <a:endParaRPr lang="en-NZ" dirty="0"/>
          </a:p>
          <a:p>
            <a:r>
              <a:rPr lang="en-GB" dirty="0"/>
              <a:t>	Christ fully paid for all our sin.</a:t>
            </a:r>
            <a:endParaRPr lang="en-NZ" dirty="0"/>
          </a:p>
          <a:p>
            <a:r>
              <a:rPr lang="en-GB" dirty="0"/>
              <a:t>	Believers who his glory tell</a:t>
            </a:r>
            <a:endParaRPr lang="en-NZ" dirty="0"/>
          </a:p>
          <a:p>
            <a:r>
              <a:rPr lang="en-GB" dirty="0"/>
              <a:t>	need never fear the grave or hell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5272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Since Christ the Lord is </a:t>
            </a:r>
            <a:r>
              <a:rPr lang="en-GB" dirty="0" err="1"/>
              <a:t>ris’n</a:t>
            </a:r>
            <a:r>
              <a:rPr lang="en-GB" dirty="0"/>
              <a:t> with might,</a:t>
            </a:r>
            <a:endParaRPr lang="en-NZ" dirty="0"/>
          </a:p>
          <a:p>
            <a:r>
              <a:rPr lang="en-GB" dirty="0"/>
              <a:t>	new life begins in glorious light:</a:t>
            </a:r>
            <a:endParaRPr lang="en-NZ" dirty="0"/>
          </a:p>
          <a:p>
            <a:r>
              <a:rPr lang="en-GB" dirty="0"/>
              <a:t>	a life that triumphs over death,</a:t>
            </a:r>
            <a:endParaRPr lang="en-NZ" dirty="0"/>
          </a:p>
          <a:p>
            <a:r>
              <a:rPr lang="en-GB" dirty="0"/>
              <a:t>	eternal life with Christ, our head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296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(#82089)</a:t>
            </a:r>
            <a:endParaRPr lang="en-NZ" sz="1000" i="1" dirty="0"/>
          </a:p>
          <a:p>
            <a:pPr algn="r"/>
            <a:r>
              <a:rPr lang="en-GB" sz="1000" dirty="0"/>
              <a:t>Text: Eduard </a:t>
            </a:r>
            <a:r>
              <a:rPr lang="en-GB" sz="1000" dirty="0" err="1"/>
              <a:t>Gerdes</a:t>
            </a:r>
            <a:r>
              <a:rPr lang="en-GB" sz="1000" dirty="0"/>
              <a:t>, 1821–1898; tr. </a:t>
            </a:r>
            <a:r>
              <a:rPr lang="en-GB" sz="1000" i="1" dirty="0"/>
              <a:t>Psalter Hymnal</a:t>
            </a:r>
            <a:r>
              <a:rPr lang="en-GB" sz="1000" dirty="0"/>
              <a:t>, 1987,</a:t>
            </a:r>
            <a:br>
              <a:rPr lang="en-GB" sz="1000" dirty="0"/>
            </a:br>
            <a:r>
              <a:rPr lang="en-GB" sz="1000" dirty="0"/>
              <a:t>© Faith Alive Christian Resources, 1987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attr</a:t>
            </a:r>
            <a:r>
              <a:rPr lang="en-GB" sz="1000" dirty="0"/>
              <a:t>. H. A. César Malan, 1787–1864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48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2014-03-03T02:10:30Z</dcterms:created>
  <dcterms:modified xsi:type="dcterms:W3CDTF">2014-04-03T09:21:16Z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