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4" r:id="rId6"/>
    <p:sldId id="261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C63A0D1-D5DB-41AC-AAAA-22EB61625BC1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0BBBFDB-1A2F-4B3D-B573-0CDB0E46407A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02285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6913C051-C10C-47AA-96BD-166712BAF13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9714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67E0ADC-085C-48F0-8210-7FEE56A55A1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1579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9F307B2-2944-426F-8ED9-1C55DC9AC58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80258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2408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33D2E3F-BEB0-42B4-A2BF-F1453797FC6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8483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EBEE718-893A-4E3F-9A8A-BDADC202B68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43528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89E9E47-C832-4D2F-914B-6CCB2F7BC46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105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F25F7B7-D600-4ED9-A004-2BD776C6CB4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6776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D66B760-C5DE-4150-9E8F-E7964F4EB16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1954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C06222D-4674-4285-92F3-FB01C8A1D42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181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3CC03AB-F0F6-4FEF-9470-F3F0EF3D5DD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38141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i="1" dirty="0">
                <a:solidFill>
                  <a:srgbClr val="FFFF00"/>
                </a:solidFill>
              </a:rPr>
              <a:t>Alleluia, alleluia!</a:t>
            </a:r>
            <a:endParaRPr lang="en-NZ" b="1" i="1" dirty="0">
              <a:solidFill>
                <a:srgbClr val="FFFF00"/>
              </a:solidFill>
            </a:endParaRPr>
          </a:p>
          <a:p>
            <a:r>
              <a:rPr lang="en-GB" b="1" i="1" dirty="0">
                <a:solidFill>
                  <a:srgbClr val="FFFF00"/>
                </a:solidFill>
              </a:rPr>
              <a:t>	Give thanks </a:t>
            </a:r>
            <a:r>
              <a:rPr lang="en-GB" i="1" dirty="0"/>
              <a:t>to the risen Lord.</a:t>
            </a:r>
            <a:endParaRPr lang="en-NZ" i="1" dirty="0"/>
          </a:p>
          <a:p>
            <a:r>
              <a:rPr lang="en-GB" i="1" dirty="0"/>
              <a:t>	Alleluia, alleluia!</a:t>
            </a:r>
            <a:endParaRPr lang="en-NZ" i="1" dirty="0"/>
          </a:p>
          <a:p>
            <a:r>
              <a:rPr lang="en-GB" i="1" dirty="0"/>
              <a:t>	Give praise to his name</a:t>
            </a:r>
            <a:r>
              <a:rPr lang="en-GB" i="1" dirty="0" smtClean="0"/>
              <a:t>.</a:t>
            </a:r>
            <a:endParaRPr lang="en-NZ" i="1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297]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1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Jesus is Lord of all the earth;</a:t>
            </a:r>
            <a:endParaRPr lang="en-NZ" dirty="0"/>
          </a:p>
          <a:p>
            <a:r>
              <a:rPr lang="en-GB" dirty="0"/>
              <a:t>	he is the King of creation.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Alleluia, alleluia!</a:t>
            </a:r>
            <a:endParaRPr lang="en-NZ" i="1" dirty="0"/>
          </a:p>
          <a:p>
            <a:r>
              <a:rPr lang="en-GB" i="1" dirty="0"/>
              <a:t>	Give thanks to the risen Lord.</a:t>
            </a:r>
            <a:endParaRPr lang="en-NZ" i="1" dirty="0"/>
          </a:p>
          <a:p>
            <a:r>
              <a:rPr lang="en-GB" i="1" dirty="0"/>
              <a:t>	Alleluia, alleluia!</a:t>
            </a:r>
            <a:endParaRPr lang="en-NZ" i="1" dirty="0"/>
          </a:p>
          <a:p>
            <a:r>
              <a:rPr lang="en-GB" i="1" dirty="0"/>
              <a:t>	Give praise to his name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Spread the good news o’er all the earth:</a:t>
            </a:r>
            <a:endParaRPr lang="en-NZ" dirty="0"/>
          </a:p>
          <a:p>
            <a:r>
              <a:rPr lang="en-GB" dirty="0"/>
              <a:t>	Jesus has died and has risen.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Alleluia, alleluia!</a:t>
            </a:r>
            <a:endParaRPr lang="en-NZ" i="1" dirty="0"/>
          </a:p>
          <a:p>
            <a:r>
              <a:rPr lang="en-GB" i="1" dirty="0"/>
              <a:t>	Give thanks to the risen Lord.</a:t>
            </a:r>
            <a:endParaRPr lang="en-NZ" i="1" dirty="0"/>
          </a:p>
          <a:p>
            <a:r>
              <a:rPr lang="en-GB" i="1" dirty="0"/>
              <a:t>	Alleluia, alleluia!</a:t>
            </a:r>
            <a:endParaRPr lang="en-NZ" i="1" dirty="0"/>
          </a:p>
          <a:p>
            <a:r>
              <a:rPr lang="en-GB" i="1" dirty="0"/>
              <a:t>	Give praise to his name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181845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We have been crucified with Christ;</a:t>
            </a:r>
            <a:endParaRPr lang="en-NZ" dirty="0"/>
          </a:p>
          <a:p>
            <a:r>
              <a:rPr lang="en-GB" dirty="0"/>
              <a:t>	now we shall live forever.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 smtClean="0"/>
              <a:t>	</a:t>
            </a:r>
            <a:r>
              <a:rPr lang="en-GB" i="1" dirty="0"/>
              <a:t>Alleluia, alleluia!</a:t>
            </a:r>
            <a:endParaRPr lang="en-NZ" i="1" dirty="0"/>
          </a:p>
          <a:p>
            <a:r>
              <a:rPr lang="en-GB" i="1" dirty="0"/>
              <a:t>	Give thanks to the risen Lord.</a:t>
            </a:r>
            <a:endParaRPr lang="en-NZ" i="1" dirty="0"/>
          </a:p>
          <a:p>
            <a:r>
              <a:rPr lang="en-GB" i="1" dirty="0"/>
              <a:t>	Alleluia, alleluia!</a:t>
            </a:r>
            <a:endParaRPr lang="en-NZ" i="1" dirty="0"/>
          </a:p>
          <a:p>
            <a:r>
              <a:rPr lang="en-GB" i="1" dirty="0"/>
              <a:t>	Give praise to his name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2561661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God has proclaimed the just reward:</a:t>
            </a:r>
            <a:endParaRPr lang="en-NZ" dirty="0"/>
          </a:p>
          <a:p>
            <a:r>
              <a:rPr lang="en-GB" dirty="0"/>
              <a:t>	life for his own. Alleluia!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Alleluia, alleluia!</a:t>
            </a:r>
            <a:endParaRPr lang="en-NZ" i="1" dirty="0"/>
          </a:p>
          <a:p>
            <a:r>
              <a:rPr lang="en-GB" i="1" dirty="0"/>
              <a:t>	Give thanks to the risen Lord.</a:t>
            </a:r>
            <a:endParaRPr lang="en-NZ" i="1" dirty="0"/>
          </a:p>
          <a:p>
            <a:r>
              <a:rPr lang="en-GB" i="1" dirty="0"/>
              <a:t>	Alleluia, alleluia!</a:t>
            </a:r>
            <a:endParaRPr lang="en-NZ" i="1" dirty="0"/>
          </a:p>
          <a:p>
            <a:r>
              <a:rPr lang="en-GB" i="1" dirty="0"/>
              <a:t>	Give praise to his name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3201374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Come, let us praise the living God,</a:t>
            </a:r>
            <a:endParaRPr lang="en-NZ" dirty="0"/>
          </a:p>
          <a:p>
            <a:r>
              <a:rPr lang="en-GB" dirty="0"/>
              <a:t>	joyfully sing to our Saviour.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Alleluia, alleluia!</a:t>
            </a:r>
            <a:endParaRPr lang="en-NZ" i="1" dirty="0"/>
          </a:p>
          <a:p>
            <a:r>
              <a:rPr lang="en-GB" i="1" dirty="0"/>
              <a:t>	Give thanks to the risen Lord.</a:t>
            </a:r>
            <a:endParaRPr lang="en-NZ" i="1" dirty="0"/>
          </a:p>
          <a:p>
            <a:r>
              <a:rPr lang="en-GB" i="1" dirty="0"/>
              <a:t>	Alleluia, alleluia!</a:t>
            </a:r>
            <a:endParaRPr lang="en-NZ" i="1" dirty="0"/>
          </a:p>
          <a:p>
            <a:r>
              <a:rPr lang="en-GB" i="1" dirty="0"/>
              <a:t>	Give praise to his name</a:t>
            </a:r>
            <a:r>
              <a:rPr lang="en-GB" i="1" dirty="0" smtClean="0"/>
              <a:t>.</a:t>
            </a:r>
            <a:endParaRPr lang="en-NZ" i="1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5934670"/>
            <a:ext cx="9144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297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(#32376)</a:t>
            </a:r>
            <a:endParaRPr lang="en-NZ" sz="1000" i="1" dirty="0"/>
          </a:p>
          <a:p>
            <a:pPr algn="r"/>
            <a:r>
              <a:rPr lang="en-GB" sz="1000" dirty="0"/>
              <a:t>Text and tune: Donald </a:t>
            </a:r>
            <a:r>
              <a:rPr lang="en-GB" sz="1000" dirty="0" err="1"/>
              <a:t>Fishel</a:t>
            </a:r>
            <a:r>
              <a:rPr lang="en-GB" sz="1000" dirty="0"/>
              <a:t>, b. 1950; arr. composite; © International</a:t>
            </a:r>
            <a:br>
              <a:rPr lang="en-GB" sz="1000" dirty="0"/>
            </a:br>
            <a:r>
              <a:rPr lang="en-GB" sz="1000" dirty="0"/>
              <a:t>Liturgy Publications, 1973; all rights reserved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55</Words>
  <Application>Microsoft Office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2014-03-03T02:12:06Z</dcterms:created>
  <dcterms:modified xsi:type="dcterms:W3CDTF">2014-04-03T09:21:25Z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