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C3DE54-A8F2-425B-B577-506330EAB90D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EB6628-91D4-4ABE-AA2B-B703841EF94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6756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F5323DA-C52B-406C-8512-979EC6532F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465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549692-8906-4FC7-A09A-692B3CC1B2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67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2BDC79-F21C-48EF-A263-CA20AC2C85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727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345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0EA1DE-B51D-4F74-8BA1-C43352B27F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848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889C3F-EE7A-412B-9A5B-8871724EFE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765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39C243-D602-48A8-B7B6-B699AF0A85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837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495410-7AB9-4E42-B692-19095581FC7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010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28795E-93FB-4CF6-8668-1486448DAD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513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9F2B35-B6BB-4009-8B34-410247DC5A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12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978962-0E8D-4655-991B-D43B326390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677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Jesus lives, and so shall I.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Death! thy sting is gone forever!</a:t>
            </a:r>
            <a:endParaRPr lang="en-NZ" dirty="0"/>
          </a:p>
          <a:p>
            <a:r>
              <a:rPr lang="en-GB" dirty="0"/>
              <a:t>		He who deigned for me to die,</a:t>
            </a:r>
            <a:endParaRPr lang="en-NZ" dirty="0"/>
          </a:p>
          <a:p>
            <a:r>
              <a:rPr lang="en-GB" dirty="0"/>
              <a:t>		lives, the bands of death to sever.</a:t>
            </a:r>
            <a:endParaRPr lang="en-NZ" dirty="0"/>
          </a:p>
          <a:p>
            <a:r>
              <a:rPr lang="en-GB" dirty="0"/>
              <a:t>	He shall raise me from the dust:</a:t>
            </a:r>
            <a:endParaRPr lang="en-NZ" dirty="0"/>
          </a:p>
          <a:p>
            <a:r>
              <a:rPr lang="en-GB" dirty="0"/>
              <a:t>	Jesus is my hope and trust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298]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 lives and reigns supreme;</a:t>
            </a:r>
            <a:endParaRPr lang="en-NZ" dirty="0"/>
          </a:p>
          <a:p>
            <a:r>
              <a:rPr lang="en-GB" dirty="0"/>
              <a:t>		and, his kingdom still remaining,</a:t>
            </a:r>
            <a:endParaRPr lang="en-NZ" dirty="0"/>
          </a:p>
          <a:p>
            <a:r>
              <a:rPr lang="en-GB" dirty="0"/>
              <a:t>		I shall also be with him,</a:t>
            </a:r>
            <a:endParaRPr lang="en-NZ" dirty="0"/>
          </a:p>
          <a:p>
            <a:r>
              <a:rPr lang="en-GB" dirty="0"/>
              <a:t>		ever living, ever reigning.</a:t>
            </a:r>
            <a:endParaRPr lang="en-NZ" dirty="0"/>
          </a:p>
          <a:p>
            <a:r>
              <a:rPr lang="en-GB" dirty="0"/>
              <a:t>	God has promised; be it must:</a:t>
            </a:r>
            <a:endParaRPr lang="en-NZ" dirty="0"/>
          </a:p>
          <a:p>
            <a:r>
              <a:rPr lang="en-GB" dirty="0"/>
              <a:t>	Jesus is my hope and trust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 lives, and by his grace,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vict’ry</a:t>
            </a:r>
            <a:r>
              <a:rPr lang="en-GB" dirty="0"/>
              <a:t> o’er my passions giving,</a:t>
            </a:r>
            <a:endParaRPr lang="en-NZ" dirty="0"/>
          </a:p>
          <a:p>
            <a:r>
              <a:rPr lang="en-GB" dirty="0"/>
              <a:t>		I will cleanse my heart and ways,</a:t>
            </a:r>
            <a:endParaRPr lang="en-NZ" dirty="0"/>
          </a:p>
          <a:p>
            <a:r>
              <a:rPr lang="en-GB" dirty="0"/>
              <a:t>		ever to his glory living.</a:t>
            </a:r>
            <a:endParaRPr lang="en-NZ" dirty="0"/>
          </a:p>
          <a:p>
            <a:r>
              <a:rPr lang="en-GB" dirty="0"/>
              <a:t>	Me he raises from the dust:</a:t>
            </a:r>
            <a:endParaRPr lang="en-NZ" dirty="0"/>
          </a:p>
          <a:p>
            <a:r>
              <a:rPr lang="en-GB" dirty="0"/>
              <a:t>	Jesus is my hope and trust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812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 lives! I know full well</a:t>
            </a:r>
            <a:endParaRPr lang="en-NZ" dirty="0"/>
          </a:p>
          <a:p>
            <a:r>
              <a:rPr lang="en-GB" dirty="0"/>
              <a:t>		naught from him my heart can sever,</a:t>
            </a:r>
            <a:endParaRPr lang="en-NZ" dirty="0"/>
          </a:p>
          <a:p>
            <a:r>
              <a:rPr lang="en-GB" dirty="0"/>
              <a:t>		life nor death nor </a:t>
            </a:r>
            <a:r>
              <a:rPr lang="en-GB" dirty="0" err="1"/>
              <a:t>pow’rs</a:t>
            </a:r>
            <a:r>
              <a:rPr lang="en-GB" dirty="0"/>
              <a:t> of hell,</a:t>
            </a:r>
            <a:endParaRPr lang="en-NZ" dirty="0"/>
          </a:p>
          <a:p>
            <a:r>
              <a:rPr lang="en-GB" dirty="0"/>
              <a:t>		joy nor grief, henceforth forever.</a:t>
            </a:r>
            <a:endParaRPr lang="en-NZ" dirty="0"/>
          </a:p>
          <a:p>
            <a:r>
              <a:rPr lang="en-GB" dirty="0"/>
              <a:t>	None of all his saints is lost:</a:t>
            </a:r>
            <a:endParaRPr lang="en-NZ" dirty="0"/>
          </a:p>
          <a:p>
            <a:r>
              <a:rPr lang="en-GB" dirty="0"/>
              <a:t>	Jesus is my hope and trust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18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Jesus lives and death is now</a:t>
            </a:r>
            <a:endParaRPr lang="en-NZ" dirty="0"/>
          </a:p>
          <a:p>
            <a:r>
              <a:rPr lang="en-GB" dirty="0"/>
              <a:t>		but my entrance into glory.</a:t>
            </a:r>
            <a:endParaRPr lang="en-NZ" dirty="0"/>
          </a:p>
          <a:p>
            <a:r>
              <a:rPr lang="en-GB" dirty="0"/>
              <a:t>		Courage, then, my soul, for thou</a:t>
            </a:r>
            <a:endParaRPr lang="en-NZ" dirty="0"/>
          </a:p>
          <a:p>
            <a:r>
              <a:rPr lang="en-GB" dirty="0"/>
              <a:t>		hast a crown of life before thee;</a:t>
            </a:r>
            <a:endParaRPr lang="en-NZ" dirty="0"/>
          </a:p>
          <a:p>
            <a:r>
              <a:rPr lang="en-GB" dirty="0"/>
              <a:t>	thou shalt find thy hopes were just:</a:t>
            </a:r>
            <a:endParaRPr lang="en-NZ" dirty="0"/>
          </a:p>
          <a:p>
            <a:r>
              <a:rPr lang="en-GB" dirty="0"/>
              <a:t>	Jesus is the Christian’s trust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298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Christian F. </a:t>
            </a:r>
            <a:r>
              <a:rPr lang="en-GB" sz="1000" dirty="0" err="1"/>
              <a:t>Gellert</a:t>
            </a:r>
            <a:r>
              <a:rPr lang="en-GB" sz="1000" dirty="0"/>
              <a:t>, 1757; tr. J. D. Lang, 1826</a:t>
            </a:r>
            <a:endParaRPr lang="en-NZ" sz="1000" dirty="0"/>
          </a:p>
          <a:p>
            <a:pPr algn="r"/>
            <a:r>
              <a:rPr lang="en-GB" sz="1000" dirty="0"/>
              <a:t>Tune: Johann </a:t>
            </a:r>
            <a:r>
              <a:rPr lang="en-GB" sz="1000" dirty="0" err="1"/>
              <a:t>Crüger</a:t>
            </a:r>
            <a:r>
              <a:rPr lang="en-GB" sz="1000" dirty="0"/>
              <a:t>, 1653,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49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2014-03-03T02:14:54Z</dcterms:created>
  <dcterms:modified xsi:type="dcterms:W3CDTF">2014-03-03T02:16:22Z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