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656BDF-6245-4ECD-8EE8-8AB9EDDD0C08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CE472-DCE6-4274-9297-57CDAD6990A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51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B4FE464-625D-41B5-B454-3BF9847DFC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731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264F2B-A3FA-46E6-9D1B-0944718278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6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181501-ED2C-462F-A96B-53581B5D78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18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1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C4F681-9A18-4241-9C1E-C4A6C6EA5A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66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0F113D-6AF2-4C8A-A9E9-16EF37376E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591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154EB6-E1F6-4B4A-8312-F481C36A5E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16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199B67-179A-4346-B1FB-791A4591BD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568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0F5DD9-A747-4D15-B2D6-B9E6D8E7FD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77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F4E8B7-771A-41D0-81F7-28108E828C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13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A3CF1C-310C-44A0-8574-0B185CF86E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83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GB" sz="2400" i="1" dirty="0" smtClean="0"/>
              <a:t>	(optional introduction)</a:t>
            </a:r>
            <a:endParaRPr lang="en-GB" sz="2400" i="1" dirty="0"/>
          </a:p>
          <a:p>
            <a:r>
              <a:rPr lang="en-GB" dirty="0"/>
              <a:t>	Alleluia, alleluia, alleluia, alleluia!</a:t>
            </a:r>
            <a:endParaRPr lang="en-NZ" dirty="0"/>
          </a:p>
          <a:p>
            <a:endParaRPr lang="en-NZ" altLang="en-US" dirty="0" smtClean="0"/>
          </a:p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sons and daughters</a:t>
            </a:r>
            <a:r>
              <a:rPr lang="en-GB" dirty="0"/>
              <a:t> of the King,</a:t>
            </a:r>
            <a:endParaRPr lang="en-NZ" dirty="0"/>
          </a:p>
          <a:p>
            <a:r>
              <a:rPr lang="en-GB" dirty="0"/>
              <a:t>	whom </a:t>
            </a:r>
            <a:r>
              <a:rPr lang="en-GB" dirty="0" err="1"/>
              <a:t>heav’nly</a:t>
            </a:r>
            <a:r>
              <a:rPr lang="en-GB" dirty="0"/>
              <a:t> hosts in glory sing,</a:t>
            </a:r>
            <a:endParaRPr lang="en-NZ" dirty="0"/>
          </a:p>
          <a:p>
            <a:r>
              <a:rPr lang="en-GB" dirty="0"/>
              <a:t>	today the grave has lost its sting.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That Easter morn at break of day,</a:t>
            </a:r>
            <a:endParaRPr lang="en-NZ" dirty="0"/>
          </a:p>
          <a:p>
            <a:r>
              <a:rPr lang="en-GB" dirty="0"/>
              <a:t>	the faithful women went their way</a:t>
            </a:r>
            <a:endParaRPr lang="en-NZ" dirty="0"/>
          </a:p>
          <a:p>
            <a:r>
              <a:rPr lang="en-GB" dirty="0"/>
              <a:t>	to seek the tomb where Jesus lay.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 angel clad in white they see,</a:t>
            </a:r>
            <a:endParaRPr lang="en-NZ" dirty="0"/>
          </a:p>
          <a:p>
            <a:r>
              <a:rPr lang="en-GB" dirty="0"/>
              <a:t>	who sat and spoke unto the three,</a:t>
            </a:r>
            <a:endParaRPr lang="en-NZ" dirty="0"/>
          </a:p>
          <a:p>
            <a:r>
              <a:rPr lang="en-GB" dirty="0"/>
              <a:t>	“Your Lord has gone to Galilee.”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99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That night </a:t>
            </a:r>
            <a:r>
              <a:rPr lang="en-GB" dirty="0" err="1"/>
              <a:t>th’apostles</a:t>
            </a:r>
            <a:r>
              <a:rPr lang="en-GB" dirty="0"/>
              <a:t> met in fear;</a:t>
            </a:r>
            <a:endParaRPr lang="en-NZ" dirty="0"/>
          </a:p>
          <a:p>
            <a:r>
              <a:rPr lang="en-GB" dirty="0"/>
              <a:t>	among them came their Master dear</a:t>
            </a:r>
            <a:endParaRPr lang="en-NZ" dirty="0"/>
          </a:p>
          <a:p>
            <a:r>
              <a:rPr lang="en-GB" dirty="0"/>
              <a:t>	and said, “My peace be with you here.”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001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Thomas first the tidings heard</a:t>
            </a:r>
            <a:endParaRPr lang="en-NZ" dirty="0"/>
          </a:p>
          <a:p>
            <a:r>
              <a:rPr lang="en-GB" dirty="0"/>
              <a:t>	how they had seen the risen Lord,</a:t>
            </a:r>
            <a:endParaRPr lang="en-NZ" dirty="0"/>
          </a:p>
          <a:p>
            <a:r>
              <a:rPr lang="en-GB" dirty="0"/>
              <a:t>	he doubted the disciples’ word.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33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“My </a:t>
            </a:r>
            <a:r>
              <a:rPr lang="en-GB" dirty="0" err="1"/>
              <a:t>piercèd</a:t>
            </a:r>
            <a:r>
              <a:rPr lang="en-GB" dirty="0"/>
              <a:t> side, O Thomas, see;</a:t>
            </a:r>
            <a:endParaRPr lang="en-NZ" dirty="0"/>
          </a:p>
          <a:p>
            <a:r>
              <a:rPr lang="en-GB" dirty="0"/>
              <a:t>	behold my hands, my feet,” said he;</a:t>
            </a:r>
            <a:endParaRPr lang="en-NZ" dirty="0"/>
          </a:p>
          <a:p>
            <a:r>
              <a:rPr lang="en-GB" dirty="0"/>
              <a:t>	“not faithless but believing be.”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762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longer Thomas then denied;</a:t>
            </a:r>
            <a:endParaRPr lang="en-NZ" dirty="0"/>
          </a:p>
          <a:p>
            <a:r>
              <a:rPr lang="en-GB" dirty="0"/>
              <a:t>	he saw the feet, the hands, the side.</a:t>
            </a:r>
            <a:endParaRPr lang="en-NZ" dirty="0"/>
          </a:p>
          <a:p>
            <a:r>
              <a:rPr lang="en-GB" dirty="0"/>
              <a:t>	“You are my Lord and God!” he cried.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167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blest are they who have not seen</a:t>
            </a:r>
            <a:endParaRPr lang="en-NZ" dirty="0"/>
          </a:p>
          <a:p>
            <a:r>
              <a:rPr lang="en-GB" dirty="0"/>
              <a:t>	and yet whose faith has constant been,</a:t>
            </a:r>
            <a:endParaRPr lang="en-NZ" dirty="0"/>
          </a:p>
          <a:p>
            <a:r>
              <a:rPr lang="en-GB" dirty="0"/>
              <a:t>	for they eternal life shall win.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sz="2400" i="1" dirty="0" smtClean="0"/>
              <a:t>	(optional ending)</a:t>
            </a:r>
            <a:endParaRPr lang="en-GB" sz="2400" i="1" dirty="0" smtClean="0"/>
          </a:p>
          <a:p>
            <a:r>
              <a:rPr lang="en-GB" dirty="0"/>
              <a:t>	Alleluia, alleluia, alleluia, 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attr</a:t>
            </a:r>
            <a:r>
              <a:rPr lang="en-GB" sz="1000" dirty="0"/>
              <a:t>. Jean </a:t>
            </a:r>
            <a:r>
              <a:rPr lang="en-GB" sz="1000" dirty="0" err="1"/>
              <a:t>Tisserand</a:t>
            </a:r>
            <a:r>
              <a:rPr lang="en-GB" sz="1000" dirty="0"/>
              <a:t>, 15th cent.; tr. John M. Neale, 1851,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Airs </a:t>
            </a:r>
            <a:r>
              <a:rPr lang="en-GB" sz="1000" i="1" dirty="0" err="1"/>
              <a:t>sur</a:t>
            </a:r>
            <a:r>
              <a:rPr lang="en-GB" sz="1000" i="1" dirty="0"/>
              <a:t> les </a:t>
            </a:r>
            <a:r>
              <a:rPr lang="en-GB" sz="1000" i="1" dirty="0" err="1"/>
              <a:t>hymnes</a:t>
            </a:r>
            <a:r>
              <a:rPr lang="en-GB" sz="1000" i="1" dirty="0"/>
              <a:t> </a:t>
            </a:r>
            <a:r>
              <a:rPr lang="en-GB" sz="1000" i="1" dirty="0" err="1"/>
              <a:t>sacrez</a:t>
            </a:r>
            <a:r>
              <a:rPr lang="en-GB" sz="1000" i="1" dirty="0"/>
              <a:t>, odes et </a:t>
            </a:r>
            <a:r>
              <a:rPr lang="en-GB" sz="1000" i="1" dirty="0" err="1"/>
              <a:t>noëls</a:t>
            </a:r>
            <a:r>
              <a:rPr lang="en-GB" sz="1000" dirty="0"/>
              <a:t>, Paris, 1623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64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5</cp:revision>
  <cp:lastPrinted>1601-01-01T00:00:00Z</cp:lastPrinted>
  <dcterms:created xsi:type="dcterms:W3CDTF">2014-03-03T02:16:56Z</dcterms:created>
  <dcterms:modified xsi:type="dcterms:W3CDTF">2014-03-23T08:49:34Z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