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EAB524D-AC9B-4211-AA9C-7AD488A44388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24BA03-B1E2-4F17-B8DB-18E5B478FED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28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3E80403-1AF7-489E-9537-0DEC2283B2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4651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933BBB4-5D07-4581-B1A0-DEEA8C7877F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023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454405-B741-46C5-AB08-01942B2EA08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852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3476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E08F796-B736-463D-8A64-0450F52BD1F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6630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634CC2-3EBD-4568-BFC7-4BE2A6955FF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7407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A60C3C-3DA5-4C29-B0EA-BE9FE6FF5B3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6991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7E9D499-5BEE-4D3A-9D52-76A2FE547D2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0623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A7B344-5453-4137-A4E1-CF11CE8FA0E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5761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830BED2-A61A-4F84-8984-48145B5E14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8396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DB35C2B-9CBD-4770-BAB1-CC2BD0E5510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378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Rise, O church, and lift your voices,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Christ has conquered death and hell.</a:t>
            </a:r>
            <a:endParaRPr lang="en-NZ" dirty="0"/>
          </a:p>
          <a:p>
            <a:r>
              <a:rPr lang="en-GB" dirty="0"/>
              <a:t>	Sing as all the earth rejoices;</a:t>
            </a:r>
            <a:endParaRPr lang="en-NZ" dirty="0"/>
          </a:p>
          <a:p>
            <a:r>
              <a:rPr lang="en-GB" dirty="0"/>
              <a:t>		resurrection anthems swell.</a:t>
            </a:r>
            <a:endParaRPr lang="en-NZ" dirty="0"/>
          </a:p>
          <a:p>
            <a:r>
              <a:rPr lang="en-GB" dirty="0"/>
              <a:t>	Come and worship, come and worship,</a:t>
            </a:r>
            <a:endParaRPr lang="en-NZ" dirty="0"/>
          </a:p>
          <a:p>
            <a:r>
              <a:rPr lang="en-GB" dirty="0"/>
              <a:t>		worship Christ, the risen King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300]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See the tomb where death had laid him;</a:t>
            </a:r>
            <a:endParaRPr lang="en-NZ" dirty="0"/>
          </a:p>
          <a:p>
            <a:r>
              <a:rPr lang="en-GB" dirty="0"/>
              <a:t>		empty now, its mouth declares:</a:t>
            </a:r>
            <a:endParaRPr lang="en-NZ" dirty="0"/>
          </a:p>
          <a:p>
            <a:r>
              <a:rPr lang="en-GB" dirty="0"/>
              <a:t>	“Death and I could not contain him,</a:t>
            </a:r>
            <a:endParaRPr lang="en-NZ" dirty="0"/>
          </a:p>
          <a:p>
            <a:r>
              <a:rPr lang="en-GB" dirty="0"/>
              <a:t>		for the throne of life he shares.”</a:t>
            </a:r>
            <a:endParaRPr lang="en-NZ" dirty="0"/>
          </a:p>
          <a:p>
            <a:r>
              <a:rPr lang="en-GB" dirty="0"/>
              <a:t>	Come and worship, come and worship,</a:t>
            </a:r>
            <a:endParaRPr lang="en-NZ" dirty="0"/>
          </a:p>
          <a:p>
            <a:r>
              <a:rPr lang="en-GB" dirty="0"/>
              <a:t>		worship Christ, the risen King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Hear the earth protest and tremble,</a:t>
            </a:r>
            <a:endParaRPr lang="en-NZ" dirty="0"/>
          </a:p>
          <a:p>
            <a:r>
              <a:rPr lang="en-GB" dirty="0"/>
              <a:t>		see the stone removed with </a:t>
            </a:r>
            <a:r>
              <a:rPr lang="en-GB" dirty="0" err="1"/>
              <a:t>pow’r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all hell’s minions may assemble</a:t>
            </a:r>
            <a:endParaRPr lang="en-NZ" dirty="0"/>
          </a:p>
          <a:p>
            <a:r>
              <a:rPr lang="en-GB" dirty="0"/>
              <a:t>		but cannot withstand his hour.</a:t>
            </a:r>
            <a:endParaRPr lang="en-NZ" dirty="0"/>
          </a:p>
          <a:p>
            <a:r>
              <a:rPr lang="en-GB" dirty="0"/>
              <a:t>	He has conquered, he has conquered,</a:t>
            </a:r>
            <a:endParaRPr lang="en-NZ" dirty="0"/>
          </a:p>
          <a:p>
            <a:r>
              <a:rPr lang="en-GB" dirty="0"/>
              <a:t>		Christ the Lord, the risen King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0899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Doubt may lift its head to murmur,</a:t>
            </a:r>
            <a:endParaRPr lang="en-NZ" dirty="0"/>
          </a:p>
          <a:p>
            <a:r>
              <a:rPr lang="en-GB" dirty="0"/>
              <a:t>		scoffers mock and sinners jeer;</a:t>
            </a:r>
            <a:endParaRPr lang="en-NZ" dirty="0"/>
          </a:p>
          <a:p>
            <a:r>
              <a:rPr lang="en-GB" dirty="0"/>
              <a:t>	but the truth proclaims a wonder</a:t>
            </a:r>
            <a:endParaRPr lang="en-NZ" dirty="0"/>
          </a:p>
          <a:p>
            <a:r>
              <a:rPr lang="en-GB" dirty="0"/>
              <a:t>		thoughtful hearts receive with cheer.</a:t>
            </a:r>
            <a:endParaRPr lang="en-NZ" dirty="0"/>
          </a:p>
          <a:p>
            <a:r>
              <a:rPr lang="en-GB" dirty="0"/>
              <a:t>	He is risen, he is risen,</a:t>
            </a:r>
            <a:endParaRPr lang="en-NZ" dirty="0"/>
          </a:p>
          <a:p>
            <a:r>
              <a:rPr lang="en-GB" dirty="0"/>
              <a:t>		now receive the risen King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8519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acclaim your life, O Jesus,</a:t>
            </a:r>
            <a:endParaRPr lang="en-NZ" dirty="0"/>
          </a:p>
          <a:p>
            <a:r>
              <a:rPr lang="en-GB" dirty="0"/>
              <a:t>		now we sing your victory;</a:t>
            </a:r>
            <a:endParaRPr lang="en-NZ" dirty="0"/>
          </a:p>
          <a:p>
            <a:r>
              <a:rPr lang="en-GB" dirty="0"/>
              <a:t>	sin or hell may seek to seize us,</a:t>
            </a:r>
            <a:endParaRPr lang="en-NZ" dirty="0"/>
          </a:p>
          <a:p>
            <a:r>
              <a:rPr lang="en-GB" dirty="0"/>
              <a:t>		but your conquest keeps us free.</a:t>
            </a:r>
            <a:endParaRPr lang="en-NZ" dirty="0"/>
          </a:p>
          <a:p>
            <a:r>
              <a:rPr lang="en-GB" dirty="0"/>
              <a:t>	Stand in triumph, stand in triumph,</a:t>
            </a:r>
            <a:endParaRPr lang="en-NZ" dirty="0"/>
          </a:p>
          <a:p>
            <a:r>
              <a:rPr lang="en-GB" dirty="0"/>
              <a:t>		worship Christ, the risen King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604226"/>
            <a:ext cx="91440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300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(#27288)</a:t>
            </a:r>
            <a:endParaRPr lang="en-NZ" sz="1000" i="1" dirty="0"/>
          </a:p>
          <a:p>
            <a:pPr algn="r"/>
            <a:r>
              <a:rPr lang="en-GB" sz="1000" dirty="0"/>
              <a:t>Text: Jack W. </a:t>
            </a:r>
            <a:r>
              <a:rPr lang="en-GB" sz="1000" dirty="0" err="1"/>
              <a:t>Hayford</a:t>
            </a:r>
            <a:r>
              <a:rPr lang="en-GB" sz="1000" dirty="0"/>
              <a:t>, 1986, © New Spring Publishing Inc./Annamarie Music</a:t>
            </a:r>
            <a:br>
              <a:rPr lang="en-GB" sz="1000" dirty="0"/>
            </a:br>
            <a:r>
              <a:rPr lang="en-GB" sz="1000" dirty="0"/>
              <a:t>(Universal Music Publishing MGB Australia Pty Ltd), 1986; international</a:t>
            </a:r>
            <a:br>
              <a:rPr lang="en-GB" sz="1000" dirty="0"/>
            </a:br>
            <a:r>
              <a:rPr lang="en-GB" sz="1000" dirty="0"/>
              <a:t>copyright secured; all rights reserved; used with permission</a:t>
            </a:r>
            <a:endParaRPr lang="en-NZ" sz="1000" dirty="0"/>
          </a:p>
          <a:p>
            <a:pPr algn="r"/>
            <a:r>
              <a:rPr lang="en-GB" sz="1000" dirty="0"/>
              <a:t>Tune: Henry Smart, 1867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53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2014-03-03T02:20:14Z</dcterms:created>
  <dcterms:modified xsi:type="dcterms:W3CDTF">2014-04-03T09:21:32Z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