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CF310B-E568-4D2F-94CD-75BFB960CB9D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D68696-5A4B-4FB2-8059-20151D08A8D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29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38CFA8F-CAAE-45CB-B054-C9C2342A21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241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9009D1-FC50-4DBE-BF40-B3F47F1807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981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DCB247-6598-48C3-A39A-831C8EA5F9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8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0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8CFFFF-5B35-48F0-86C7-24B28995DA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02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DB39B4-0162-4667-911D-8C385CF0E3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26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6FF57B-FCF3-478A-8500-20ECECFA87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55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A747D7-99D0-4CDE-8F0D-F2E665B428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84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4EDB5C-4329-4D75-98E7-73A3A89E75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126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C070A9-BE8E-4385-848C-9CCD413AFC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39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3E06AF-D2C4-4125-9780-C3305EC974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66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day of resurrection!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Earth, tell it out abroad;</a:t>
            </a:r>
            <a:endParaRPr lang="en-NZ" dirty="0"/>
          </a:p>
          <a:p>
            <a:r>
              <a:rPr lang="en-GB" dirty="0"/>
              <a:t>	the Passover of gladness,</a:t>
            </a:r>
            <a:endParaRPr lang="en-NZ" dirty="0"/>
          </a:p>
          <a:p>
            <a:r>
              <a:rPr lang="en-GB" dirty="0"/>
              <a:t>		the Passover of God:</a:t>
            </a:r>
            <a:endParaRPr lang="en-NZ" dirty="0"/>
          </a:p>
          <a:p>
            <a:r>
              <a:rPr lang="en-GB" dirty="0"/>
              <a:t>	from death to life eternal,</a:t>
            </a:r>
            <a:endParaRPr lang="en-NZ" dirty="0"/>
          </a:p>
          <a:p>
            <a:r>
              <a:rPr lang="en-GB" dirty="0"/>
              <a:t>		from earth unto the sky,</a:t>
            </a:r>
            <a:endParaRPr lang="en-NZ" dirty="0"/>
          </a:p>
          <a:p>
            <a:r>
              <a:rPr lang="en-GB" dirty="0"/>
              <a:t>	our Christ hath brought us over</a:t>
            </a:r>
            <a:endParaRPr lang="en-NZ" dirty="0"/>
          </a:p>
          <a:p>
            <a:r>
              <a:rPr lang="en-GB" dirty="0"/>
              <a:t>		with hymns of victory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Our hearts be pure from evil,</a:t>
            </a:r>
            <a:endParaRPr lang="en-NZ" dirty="0"/>
          </a:p>
          <a:p>
            <a:r>
              <a:rPr lang="en-GB" dirty="0"/>
              <a:t>		that we may see aright</a:t>
            </a:r>
            <a:endParaRPr lang="en-NZ" dirty="0"/>
          </a:p>
          <a:p>
            <a:r>
              <a:rPr lang="en-GB" dirty="0"/>
              <a:t>	the Lord in rays eternal</a:t>
            </a:r>
            <a:endParaRPr lang="en-NZ" dirty="0"/>
          </a:p>
          <a:p>
            <a:r>
              <a:rPr lang="en-GB" dirty="0"/>
              <a:t>		of resurrection light;</a:t>
            </a:r>
            <a:endParaRPr lang="en-NZ" dirty="0"/>
          </a:p>
          <a:p>
            <a:r>
              <a:rPr lang="en-GB" dirty="0"/>
              <a:t>	and, </a:t>
            </a:r>
            <a:r>
              <a:rPr lang="en-GB" dirty="0" err="1"/>
              <a:t>list’ning</a:t>
            </a:r>
            <a:r>
              <a:rPr lang="en-GB" dirty="0"/>
              <a:t> to his accents,</a:t>
            </a:r>
            <a:endParaRPr lang="en-NZ" dirty="0"/>
          </a:p>
          <a:p>
            <a:r>
              <a:rPr lang="en-GB" dirty="0"/>
              <a:t>		may hear so calm and plain</a:t>
            </a:r>
            <a:endParaRPr lang="en-NZ" dirty="0"/>
          </a:p>
          <a:p>
            <a:r>
              <a:rPr lang="en-GB" dirty="0"/>
              <a:t>	his own “All hail!” and, hearing,</a:t>
            </a:r>
            <a:endParaRPr lang="en-NZ" dirty="0"/>
          </a:p>
          <a:p>
            <a:r>
              <a:rPr lang="en-GB" dirty="0"/>
              <a:t>		may raise the victor strain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let the </a:t>
            </a:r>
            <a:r>
              <a:rPr lang="en-GB" dirty="0" err="1"/>
              <a:t>heav’ns</a:t>
            </a:r>
            <a:r>
              <a:rPr lang="en-GB" dirty="0"/>
              <a:t> be joyful,</a:t>
            </a:r>
            <a:endParaRPr lang="en-NZ" dirty="0"/>
          </a:p>
          <a:p>
            <a:r>
              <a:rPr lang="en-GB" dirty="0"/>
              <a:t>		let earth her song begin;</a:t>
            </a:r>
            <a:endParaRPr lang="en-NZ" dirty="0"/>
          </a:p>
          <a:p>
            <a:r>
              <a:rPr lang="en-GB" dirty="0"/>
              <a:t>	let all the world keep triumph,</a:t>
            </a:r>
            <a:endParaRPr lang="en-NZ" dirty="0"/>
          </a:p>
          <a:p>
            <a:r>
              <a:rPr lang="en-GB" dirty="0"/>
              <a:t>		and all that is therein;</a:t>
            </a:r>
            <a:endParaRPr lang="en-NZ" dirty="0"/>
          </a:p>
          <a:p>
            <a:r>
              <a:rPr lang="en-GB" dirty="0"/>
              <a:t>	in grateful exultation</a:t>
            </a:r>
            <a:endParaRPr lang="en-NZ" dirty="0"/>
          </a:p>
          <a:p>
            <a:r>
              <a:rPr lang="en-GB" dirty="0"/>
              <a:t>		their notes let all things blend,</a:t>
            </a:r>
            <a:endParaRPr lang="en-NZ" dirty="0"/>
          </a:p>
          <a:p>
            <a:r>
              <a:rPr lang="en-GB" dirty="0"/>
              <a:t>	for Christ the Lord hath risen,</a:t>
            </a:r>
            <a:endParaRPr lang="en-NZ" dirty="0"/>
          </a:p>
          <a:p>
            <a:r>
              <a:rPr lang="en-GB" dirty="0"/>
              <a:t>		our joy that hath no 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of Damascus, 8th cent.; tr. John M. Neale, 1853</a:t>
            </a:r>
            <a:endParaRPr lang="en-NZ" sz="1000" dirty="0"/>
          </a:p>
          <a:p>
            <a:pPr algn="r"/>
            <a:r>
              <a:rPr lang="en-GB" sz="1000" dirty="0"/>
              <a:t>Tune: Henry Smart, 1836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2014-03-03T02:30:50Z</dcterms:created>
  <dcterms:modified xsi:type="dcterms:W3CDTF">2014-03-03T02:32:16Z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