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A1864-85EA-4F7C-982F-24147265D89D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1A43A7-98A7-4DA1-8F68-8029C1FDFDE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167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A774A37-616B-46D8-A737-3A11C625C0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093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E59794-8C91-45AC-BD57-16388DCCE2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092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06AC0E-D34F-4DBB-84A7-E10D1D6B21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910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773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B40889-4AC2-4D85-BF0C-783C3208E5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640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12EED1-2711-4A23-A678-7B44A9CE39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905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7CB7C7-72A8-4B79-A11F-69E06D1ADC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07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DBB71E-02F7-4E9E-A65C-6272B21920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43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B82A49-F35F-4217-B618-BD7147FF18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68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2EC4A3-0D48-477D-B4D6-5E15D01558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53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B7F918-FCE7-409E-8723-10991A0EAC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063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Thine be the glory,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risen, conquering Son;</a:t>
            </a:r>
            <a:endParaRPr lang="en-NZ" dirty="0"/>
          </a:p>
          <a:p>
            <a:r>
              <a:rPr lang="en-GB" dirty="0"/>
              <a:t>	endless is the </a:t>
            </a:r>
            <a:r>
              <a:rPr lang="en-GB" dirty="0" err="1"/>
              <a:t>vict’ry</a:t>
            </a:r>
            <a:endParaRPr lang="en-NZ" dirty="0"/>
          </a:p>
          <a:p>
            <a:r>
              <a:rPr lang="en-GB" dirty="0"/>
              <a:t>		thou o’er death hast won;</a:t>
            </a:r>
            <a:endParaRPr lang="en-NZ" dirty="0"/>
          </a:p>
          <a:p>
            <a:r>
              <a:rPr lang="en-GB" dirty="0"/>
              <a:t>	angels in bright raiment</a:t>
            </a:r>
            <a:endParaRPr lang="en-NZ" dirty="0"/>
          </a:p>
          <a:p>
            <a:r>
              <a:rPr lang="en-GB" dirty="0"/>
              <a:t>		rolled the stone away,</a:t>
            </a:r>
            <a:endParaRPr lang="en-NZ" dirty="0"/>
          </a:p>
          <a:p>
            <a:r>
              <a:rPr lang="en-GB" dirty="0"/>
              <a:t>	kept the folded grave clothes</a:t>
            </a:r>
            <a:endParaRPr lang="en-NZ" dirty="0"/>
          </a:p>
          <a:p>
            <a:r>
              <a:rPr lang="en-GB" dirty="0"/>
              <a:t>		where thy body lay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Thine be the glory,</a:t>
            </a:r>
            <a:endParaRPr lang="en-NZ" i="1" dirty="0"/>
          </a:p>
          <a:p>
            <a:r>
              <a:rPr lang="en-GB" i="1" dirty="0"/>
              <a:t>		risen, conquering Son;</a:t>
            </a:r>
            <a:endParaRPr lang="en-NZ" i="1" dirty="0"/>
          </a:p>
          <a:p>
            <a:r>
              <a:rPr lang="en-GB" i="1" dirty="0"/>
              <a:t>	endless is the </a:t>
            </a:r>
            <a:r>
              <a:rPr lang="en-GB" i="1" dirty="0" err="1"/>
              <a:t>vict’ry</a:t>
            </a:r>
            <a:endParaRPr lang="en-NZ" i="1" dirty="0"/>
          </a:p>
          <a:p>
            <a:r>
              <a:rPr lang="en-GB" i="1" dirty="0"/>
              <a:t>		thou o’er death hast won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Lo! Jesus meets us,</a:t>
            </a:r>
            <a:endParaRPr lang="en-NZ" dirty="0"/>
          </a:p>
          <a:p>
            <a:r>
              <a:rPr lang="en-GB" dirty="0"/>
              <a:t>		risen from the tomb;</a:t>
            </a:r>
            <a:endParaRPr lang="en-NZ" dirty="0"/>
          </a:p>
          <a:p>
            <a:r>
              <a:rPr lang="en-GB" dirty="0"/>
              <a:t>	lovingly he greets us,</a:t>
            </a:r>
            <a:endParaRPr lang="en-NZ" dirty="0"/>
          </a:p>
          <a:p>
            <a:r>
              <a:rPr lang="en-GB" dirty="0"/>
              <a:t>		scatters fear and gloom;</a:t>
            </a:r>
            <a:endParaRPr lang="en-NZ" dirty="0"/>
          </a:p>
          <a:p>
            <a:r>
              <a:rPr lang="en-GB" dirty="0"/>
              <a:t>	let the church with gladness</a:t>
            </a:r>
            <a:endParaRPr lang="en-NZ" dirty="0"/>
          </a:p>
          <a:p>
            <a:r>
              <a:rPr lang="en-GB" dirty="0"/>
              <a:t>		hymns of triumph sing,</a:t>
            </a:r>
            <a:endParaRPr lang="en-NZ" dirty="0"/>
          </a:p>
          <a:p>
            <a:r>
              <a:rPr lang="en-GB" dirty="0"/>
              <a:t>	for her Lord now </a:t>
            </a:r>
            <a:r>
              <a:rPr lang="en-GB" dirty="0" err="1"/>
              <a:t>liveth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death hath lost its sting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65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Thine be the glory,</a:t>
            </a:r>
            <a:endParaRPr lang="en-NZ" i="1" dirty="0"/>
          </a:p>
          <a:p>
            <a:r>
              <a:rPr lang="en-GB" i="1" dirty="0"/>
              <a:t>		risen, conquering Son;</a:t>
            </a:r>
            <a:endParaRPr lang="en-NZ" i="1" dirty="0"/>
          </a:p>
          <a:p>
            <a:r>
              <a:rPr lang="en-GB" i="1" dirty="0"/>
              <a:t>	endless is the </a:t>
            </a:r>
            <a:r>
              <a:rPr lang="en-GB" i="1" dirty="0" err="1"/>
              <a:t>vict’ry</a:t>
            </a:r>
            <a:endParaRPr lang="en-NZ" i="1" dirty="0"/>
          </a:p>
          <a:p>
            <a:r>
              <a:rPr lang="en-GB" i="1" dirty="0"/>
              <a:t>		thou o’er death hast won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76771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more we doubt thee,</a:t>
            </a:r>
            <a:endParaRPr lang="en-NZ" dirty="0"/>
          </a:p>
          <a:p>
            <a:r>
              <a:rPr lang="en-GB" dirty="0"/>
              <a:t>		glorious Prince of life;</a:t>
            </a:r>
            <a:endParaRPr lang="en-NZ" dirty="0"/>
          </a:p>
          <a:p>
            <a:r>
              <a:rPr lang="en-GB" dirty="0"/>
              <a:t>	life is naught without thee:</a:t>
            </a:r>
            <a:endParaRPr lang="en-NZ" dirty="0"/>
          </a:p>
          <a:p>
            <a:r>
              <a:rPr lang="en-GB" dirty="0"/>
              <a:t>		aid us in our strife;</a:t>
            </a:r>
            <a:endParaRPr lang="en-NZ" dirty="0"/>
          </a:p>
          <a:p>
            <a:r>
              <a:rPr lang="en-GB" dirty="0"/>
              <a:t>	make us more than conquerors,</a:t>
            </a:r>
            <a:endParaRPr lang="en-NZ" dirty="0"/>
          </a:p>
          <a:p>
            <a:r>
              <a:rPr lang="en-GB" dirty="0"/>
              <a:t>		through thy deathless love:</a:t>
            </a:r>
            <a:endParaRPr lang="en-NZ" dirty="0"/>
          </a:p>
          <a:p>
            <a:r>
              <a:rPr lang="en-GB" dirty="0"/>
              <a:t>	bring us safe through Jordan</a:t>
            </a:r>
            <a:endParaRPr lang="en-NZ" dirty="0"/>
          </a:p>
          <a:p>
            <a:r>
              <a:rPr lang="en-GB" dirty="0"/>
              <a:t>		to thy home above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Thine be the glory,</a:t>
            </a:r>
            <a:endParaRPr lang="en-NZ" i="1" dirty="0"/>
          </a:p>
          <a:p>
            <a:r>
              <a:rPr lang="en-GB" i="1" dirty="0"/>
              <a:t>		risen, conquering Son;</a:t>
            </a:r>
            <a:endParaRPr lang="en-NZ" i="1" dirty="0"/>
          </a:p>
          <a:p>
            <a:r>
              <a:rPr lang="en-GB" i="1" dirty="0"/>
              <a:t>	endless is the </a:t>
            </a:r>
            <a:r>
              <a:rPr lang="en-GB" i="1" dirty="0" err="1"/>
              <a:t>vict’ry</a:t>
            </a:r>
            <a:endParaRPr lang="en-NZ" i="1" dirty="0"/>
          </a:p>
          <a:p>
            <a:r>
              <a:rPr lang="en-GB" i="1" dirty="0"/>
              <a:t>		thou o’er death hast won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302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Edmond L. </a:t>
            </a:r>
            <a:r>
              <a:rPr lang="en-GB" sz="1000" dirty="0" err="1"/>
              <a:t>Budry</a:t>
            </a:r>
            <a:r>
              <a:rPr lang="en-GB" sz="1000" dirty="0"/>
              <a:t>, 1884; tr. Richard B. Hoyle, 1923</a:t>
            </a:r>
            <a:endParaRPr lang="en-NZ" sz="1000" dirty="0"/>
          </a:p>
          <a:p>
            <a:pPr algn="r"/>
            <a:r>
              <a:rPr lang="en-GB" sz="1000" dirty="0"/>
              <a:t>Tune: George F. Handel, 1747, adapt.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1820109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46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2014-03-03T02:32:26Z</dcterms:created>
  <dcterms:modified xsi:type="dcterms:W3CDTF">2014-03-03T02:34:11Z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