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3633E0D-BA44-4DB6-B1AD-2C13FFF1437E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A13B75-24BA-4443-87E3-E155CB3B3C1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2441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53C81E4-4B1A-4E23-A90F-55905FE4B67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2048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61904A-4C07-4647-8336-FDBEAD9E90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472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4E13A3-CF99-4EFC-85F5-23F447D765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01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15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C87E83-DA2D-47A7-98D7-9EAA8FB1AFD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1975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A47451-B1EF-4B8B-9690-CF3054C1A4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7541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89FB9F-A307-45E9-B51D-42F1382DB6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8359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2F599-B23C-4A3E-ADC8-C4C781A220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45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6DA327-BD31-4352-9341-DC86396517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9270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66A0AD9-B144-49C6-9864-68643F05036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8670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549AED-24A6-4680-9092-D8A823FBDC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5629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Sing, choirs of new Jerusalem,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your sweetest notes employ</a:t>
            </a:r>
            <a:endParaRPr lang="en-NZ" dirty="0"/>
          </a:p>
          <a:p>
            <a:r>
              <a:rPr lang="en-GB" dirty="0"/>
              <a:t>	the paschal victory to hymn</a:t>
            </a:r>
            <a:endParaRPr lang="en-NZ" dirty="0"/>
          </a:p>
          <a:p>
            <a:r>
              <a:rPr lang="en-GB" dirty="0"/>
              <a:t>		in songs of holy joy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303]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Judah’s Lion burst his chains</a:t>
            </a:r>
            <a:endParaRPr lang="en-NZ" dirty="0"/>
          </a:p>
          <a:p>
            <a:r>
              <a:rPr lang="en-GB" dirty="0"/>
              <a:t>		and crushed the serpent’s head;</a:t>
            </a:r>
            <a:endParaRPr lang="en-NZ" dirty="0"/>
          </a:p>
          <a:p>
            <a:r>
              <a:rPr lang="en-GB" dirty="0"/>
              <a:t>	he cries aloud through death’s domains</a:t>
            </a:r>
            <a:endParaRPr lang="en-NZ" dirty="0"/>
          </a:p>
          <a:p>
            <a:r>
              <a:rPr lang="en-GB" dirty="0"/>
              <a:t>		to wake </a:t>
            </a:r>
            <a:r>
              <a:rPr lang="en-GB" dirty="0" err="1"/>
              <a:t>th’imprisoned</a:t>
            </a:r>
            <a:r>
              <a:rPr lang="en-GB" dirty="0"/>
              <a:t> dead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Triumphant in his glory now –</a:t>
            </a:r>
            <a:endParaRPr lang="en-NZ" dirty="0"/>
          </a:p>
          <a:p>
            <a:r>
              <a:rPr lang="en-GB" dirty="0"/>
              <a:t>		to him all </a:t>
            </a:r>
            <a:r>
              <a:rPr lang="en-GB" dirty="0" err="1"/>
              <a:t>pow’r</a:t>
            </a:r>
            <a:r>
              <a:rPr lang="en-GB" dirty="0"/>
              <a:t> is </a:t>
            </a:r>
            <a:r>
              <a:rPr lang="en-GB" dirty="0" err="1"/>
              <a:t>giv’n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to him in one communion bow</a:t>
            </a:r>
            <a:endParaRPr lang="en-NZ" dirty="0"/>
          </a:p>
          <a:p>
            <a:r>
              <a:rPr lang="en-GB" dirty="0"/>
              <a:t>		all saints in earth and </a:t>
            </a:r>
            <a:r>
              <a:rPr lang="en-GB" dirty="0" err="1"/>
              <a:t>heav’n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4303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glory to the Father be,</a:t>
            </a:r>
            <a:endParaRPr lang="en-NZ" dirty="0"/>
          </a:p>
          <a:p>
            <a:r>
              <a:rPr lang="en-GB" dirty="0"/>
              <a:t>		all glory to the Son,</a:t>
            </a:r>
            <a:endParaRPr lang="en-NZ" dirty="0"/>
          </a:p>
          <a:p>
            <a:r>
              <a:rPr lang="en-GB" dirty="0"/>
              <a:t>	all glory to the Spirit be</a:t>
            </a:r>
            <a:endParaRPr lang="en-NZ" dirty="0"/>
          </a:p>
          <a:p>
            <a:r>
              <a:rPr lang="en-GB" dirty="0"/>
              <a:t>		while endless ages run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303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Fulbert</a:t>
            </a:r>
            <a:r>
              <a:rPr lang="en-GB" sz="1000" dirty="0"/>
              <a:t> of Chartres, early 11th cent.; tr. Robert Campbell, 1850, alt.</a:t>
            </a:r>
            <a:endParaRPr lang="en-NZ" sz="1000" dirty="0"/>
          </a:p>
          <a:p>
            <a:pPr algn="r"/>
            <a:r>
              <a:rPr lang="en-GB" sz="1000" dirty="0"/>
              <a:t>Tune: Henry J. </a:t>
            </a:r>
            <a:r>
              <a:rPr lang="en-GB" sz="1000" dirty="0" err="1"/>
              <a:t>Gauntlett</a:t>
            </a:r>
            <a:r>
              <a:rPr lang="en-GB" sz="1000" dirty="0"/>
              <a:t>, 1849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2014-03-03T02:34:22Z</dcterms:created>
  <dcterms:modified xsi:type="dcterms:W3CDTF">2014-03-03T02:35:33Z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