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8"/>
  </p:handoutMasterIdLst>
  <p:sldIdLst>
    <p:sldId id="259" r:id="rId2"/>
    <p:sldId id="263" r:id="rId3"/>
    <p:sldId id="264" r:id="rId4"/>
    <p:sldId id="265" r:id="rId5"/>
    <p:sldId id="261" r:id="rId6"/>
    <p:sldId id="266" r:id="rId7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BCCCCAD-3A79-4D54-AA62-95DD3AF05942}" type="datetimeFigureOut">
              <a:rPr lang="en-NZ"/>
              <a:pPr>
                <a:defRPr/>
              </a:pPr>
              <a:t>3/03/2014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2D690D8-C82F-4028-836F-E262B5350EB0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56713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935571D7-E26C-4D09-9CB8-57C62C9032B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97966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984857E-1FF1-41BD-8AB1-67FEA0722EB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05242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0EC8A093-F46A-4427-A0CD-72D7C8BBA16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05312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03147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7654A25-BDCA-463A-BDDA-66228E9188D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808950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D58EF68-8BFF-41BD-9C1A-2DC33507745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13508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435FFA8-80A7-4FCF-9DB2-143F693D881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60379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80B1BED0-98C5-4629-86D7-5616947B7CCC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42406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C50FFA7-908F-4151-8E52-26A1BDFF031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31372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CBCDF788-F69D-488E-BE18-965C040BA109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44513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83CF6EE-E137-45A9-8564-6F69D780B288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87917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b="1" dirty="0" smtClean="0">
                <a:solidFill>
                  <a:srgbClr val="FFFF00"/>
                </a:solidFill>
              </a:rPr>
              <a:t>	</a:t>
            </a:r>
            <a:r>
              <a:rPr lang="en-GB" b="1" dirty="0">
                <a:solidFill>
                  <a:srgbClr val="FFFF00"/>
                </a:solidFill>
              </a:rPr>
              <a:t>This joyful Eastertide,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away with sin and sadness!</a:t>
            </a:r>
            <a:endParaRPr lang="en-NZ" dirty="0"/>
          </a:p>
          <a:p>
            <a:r>
              <a:rPr lang="en-GB" dirty="0"/>
              <a:t>	Our Lord, the Crucified,</a:t>
            </a:r>
            <a:endParaRPr lang="en-NZ" dirty="0"/>
          </a:p>
          <a:p>
            <a:r>
              <a:rPr lang="en-GB" dirty="0"/>
              <a:t>		has filled our hearts with gladness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304]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i="1" dirty="0"/>
              <a:t>Had Christ, who once was slain,</a:t>
            </a:r>
            <a:endParaRPr lang="en-NZ" i="1" dirty="0"/>
          </a:p>
          <a:p>
            <a:r>
              <a:rPr lang="en-GB" i="1" dirty="0"/>
              <a:t>		not burst his three-day prison,</a:t>
            </a:r>
            <a:endParaRPr lang="en-NZ" i="1" dirty="0"/>
          </a:p>
          <a:p>
            <a:r>
              <a:rPr lang="en-GB" i="1" dirty="0"/>
              <a:t>		our faith would be in vain.</a:t>
            </a:r>
            <a:endParaRPr lang="en-NZ" i="1" dirty="0"/>
          </a:p>
          <a:p>
            <a:r>
              <a:rPr lang="en-GB" i="1" dirty="0"/>
              <a:t>	But now has Christ arisen,</a:t>
            </a:r>
            <a:endParaRPr lang="en-NZ" i="1" dirty="0"/>
          </a:p>
          <a:p>
            <a:r>
              <a:rPr lang="en-GB" i="1" dirty="0"/>
              <a:t>		arisen, arisen,</a:t>
            </a:r>
            <a:endParaRPr lang="en-NZ" i="1" dirty="0"/>
          </a:p>
          <a:p>
            <a:r>
              <a:rPr lang="en-GB" i="1" dirty="0"/>
              <a:t>		but now has Christ arisen</a:t>
            </a:r>
            <a:r>
              <a:rPr lang="en-GB" i="1" dirty="0" smtClean="0"/>
              <a:t>!</a:t>
            </a:r>
            <a:endParaRPr lang="en-NZ" i="1" dirty="0"/>
          </a:p>
        </p:txBody>
      </p:sp>
    </p:spTree>
    <p:extLst>
      <p:ext uri="{BB962C8B-B14F-4D97-AF65-F5344CB8AC3E}">
        <p14:creationId xmlns:p14="http://schemas.microsoft.com/office/powerpoint/2010/main" val="791205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My being shall rejoice,</a:t>
            </a:r>
            <a:endParaRPr lang="en-NZ" dirty="0"/>
          </a:p>
          <a:p>
            <a:r>
              <a:rPr lang="en-GB" dirty="0"/>
              <a:t>		secure within God’s keeping,</a:t>
            </a:r>
            <a:endParaRPr lang="en-NZ" dirty="0"/>
          </a:p>
          <a:p>
            <a:r>
              <a:rPr lang="en-GB" dirty="0"/>
              <a:t>	until the trumpet voice</a:t>
            </a:r>
            <a:endParaRPr lang="en-NZ" dirty="0"/>
          </a:p>
          <a:p>
            <a:r>
              <a:rPr lang="en-GB" dirty="0"/>
              <a:t>		shall wake us from our sleeping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91324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i="1" dirty="0"/>
              <a:t>Had Christ, who once was slain,</a:t>
            </a:r>
            <a:endParaRPr lang="en-NZ" i="1" dirty="0"/>
          </a:p>
          <a:p>
            <a:r>
              <a:rPr lang="en-GB" i="1" dirty="0"/>
              <a:t>		not burst his three-day prison,</a:t>
            </a:r>
            <a:endParaRPr lang="en-NZ" i="1" dirty="0"/>
          </a:p>
          <a:p>
            <a:r>
              <a:rPr lang="en-GB" i="1" dirty="0"/>
              <a:t>		our faith would be in vain.</a:t>
            </a:r>
            <a:endParaRPr lang="en-NZ" i="1" dirty="0"/>
          </a:p>
          <a:p>
            <a:r>
              <a:rPr lang="en-GB" i="1" dirty="0"/>
              <a:t>	But now has Christ arisen,</a:t>
            </a:r>
            <a:endParaRPr lang="en-NZ" i="1" dirty="0"/>
          </a:p>
          <a:p>
            <a:r>
              <a:rPr lang="en-GB" i="1" dirty="0"/>
              <a:t>		arisen, arisen,</a:t>
            </a:r>
            <a:endParaRPr lang="en-NZ" i="1" dirty="0"/>
          </a:p>
          <a:p>
            <a:r>
              <a:rPr lang="en-GB" i="1" dirty="0"/>
              <a:t>		but now has Christ arisen</a:t>
            </a:r>
            <a:r>
              <a:rPr lang="en-GB" i="1" dirty="0" smtClean="0"/>
              <a:t>!</a:t>
            </a:r>
            <a:endParaRPr lang="en-NZ" i="1" dirty="0"/>
          </a:p>
        </p:txBody>
      </p:sp>
    </p:spTree>
    <p:extLst>
      <p:ext uri="{BB962C8B-B14F-4D97-AF65-F5344CB8AC3E}">
        <p14:creationId xmlns:p14="http://schemas.microsoft.com/office/powerpoint/2010/main" val="557483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Death’s waters lost their chill</a:t>
            </a:r>
            <a:endParaRPr lang="en-NZ" dirty="0"/>
          </a:p>
          <a:p>
            <a:r>
              <a:rPr lang="en-GB" dirty="0"/>
              <a:t>		when Jesus crossed the river.</a:t>
            </a:r>
            <a:endParaRPr lang="en-NZ" dirty="0"/>
          </a:p>
          <a:p>
            <a:r>
              <a:rPr lang="en-GB" dirty="0"/>
              <a:t>	His love shall reach me still;</a:t>
            </a:r>
            <a:endParaRPr lang="en-NZ" dirty="0"/>
          </a:p>
          <a:p>
            <a:r>
              <a:rPr lang="en-GB" dirty="0"/>
              <a:t>		his mercy is forever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i="1" dirty="0"/>
              <a:t>Had Christ, who once was slain,</a:t>
            </a:r>
            <a:endParaRPr lang="en-NZ" i="1" dirty="0"/>
          </a:p>
          <a:p>
            <a:r>
              <a:rPr lang="en-GB" i="1" dirty="0"/>
              <a:t>		not burst his three-day prison,</a:t>
            </a:r>
            <a:endParaRPr lang="en-NZ" i="1" dirty="0"/>
          </a:p>
          <a:p>
            <a:r>
              <a:rPr lang="en-GB" i="1" dirty="0"/>
              <a:t>		our faith would be in vain.</a:t>
            </a:r>
            <a:endParaRPr lang="en-NZ" i="1" dirty="0"/>
          </a:p>
          <a:p>
            <a:r>
              <a:rPr lang="en-GB" i="1" dirty="0"/>
              <a:t>	But now has Christ arisen,</a:t>
            </a:r>
            <a:endParaRPr lang="en-NZ" i="1" dirty="0"/>
          </a:p>
          <a:p>
            <a:r>
              <a:rPr lang="en-GB" i="1" dirty="0"/>
              <a:t>		arisen, arisen,</a:t>
            </a:r>
            <a:endParaRPr lang="en-NZ" i="1" dirty="0"/>
          </a:p>
          <a:p>
            <a:r>
              <a:rPr lang="en-GB" i="1" dirty="0"/>
              <a:t>		but now has Christ arisen</a:t>
            </a:r>
            <a:r>
              <a:rPr lang="en-GB" i="1" dirty="0" smtClean="0"/>
              <a:t>!</a:t>
            </a:r>
            <a:endParaRPr lang="en-NZ" i="1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0" y="5903893"/>
            <a:ext cx="9144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304</a:t>
            </a:r>
            <a:endParaRPr lang="en-NZ" altLang="en-US" sz="1000" dirty="0"/>
          </a:p>
          <a:p>
            <a:pPr algn="r"/>
            <a:r>
              <a:rPr lang="en-GB" sz="1000" i="1" dirty="0"/>
              <a:t>Lyrics public domain</a:t>
            </a:r>
            <a:endParaRPr lang="en-NZ" sz="1000" i="1" dirty="0"/>
          </a:p>
          <a:p>
            <a:pPr algn="r"/>
            <a:r>
              <a:rPr lang="en-GB" sz="1000" dirty="0"/>
              <a:t>Text: George R. Woodward, 1894, alt.</a:t>
            </a:r>
            <a:endParaRPr lang="en-NZ" sz="1000" dirty="0"/>
          </a:p>
          <a:p>
            <a:pPr algn="r"/>
            <a:r>
              <a:rPr lang="en-GB" sz="1000" dirty="0"/>
              <a:t>Tune: J. </a:t>
            </a:r>
            <a:r>
              <a:rPr lang="en-GB" sz="1000" dirty="0" err="1"/>
              <a:t>Oudaen’s</a:t>
            </a:r>
            <a:r>
              <a:rPr lang="en-GB" sz="1000" dirty="0"/>
              <a:t> David’s </a:t>
            </a:r>
            <a:r>
              <a:rPr lang="en-GB" sz="1000" dirty="0" err="1"/>
              <a:t>Psalmen</a:t>
            </a:r>
            <a:r>
              <a:rPr lang="en-GB" sz="1000" dirty="0"/>
              <a:t>, 1685; harm. Dale </a:t>
            </a:r>
            <a:r>
              <a:rPr lang="en-GB" sz="1000" dirty="0" err="1"/>
              <a:t>Grotenhuis</a:t>
            </a:r>
            <a:r>
              <a:rPr lang="en-GB" sz="1000" dirty="0"/>
              <a:t>, 1984,</a:t>
            </a:r>
            <a:br>
              <a:rPr lang="en-GB" sz="1000" dirty="0"/>
            </a:br>
            <a:r>
              <a:rPr lang="en-GB" sz="1000" dirty="0"/>
              <a:t>© Faith Alive Christian Resources, 1987, alt.</a:t>
            </a:r>
            <a:endParaRPr lang="en-NZ" sz="1000" dirty="0"/>
          </a:p>
        </p:txBody>
      </p:sp>
    </p:spTree>
    <p:extLst>
      <p:ext uri="{BB962C8B-B14F-4D97-AF65-F5344CB8AC3E}">
        <p14:creationId xmlns:p14="http://schemas.microsoft.com/office/powerpoint/2010/main" val="1451774522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</TotalTime>
  <Words>47</Words>
  <Application>Microsoft Office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2014-03-03T02:35:40Z</dcterms:created>
  <dcterms:modified xsi:type="dcterms:W3CDTF">2014-03-03T02:38:42Z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