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49509E1-2C95-4511-BBCE-DA4C667D8F3A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4F0F71-39FC-448A-A1AD-72DFEEF41CE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7502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BB96849-1CED-486C-92AF-0459010A1D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5950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D5736B-24FD-4B5E-9E86-E4422DD127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96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729964-CE49-493C-B190-3D965B974E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845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955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7D18CC-F419-4269-9CE2-CD213B9DAD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541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A0FA41-1728-4A3D-833D-A7656D7431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84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B67BE8-7C85-433F-AF4A-B58CFDD070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12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2CAD24-2E6E-498E-AF6F-E406C75D39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761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DEA318-9824-4B28-A697-4FE490D2D9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561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4E133F-131A-4F92-95E9-554F983327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58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DD61BD-18FA-4060-8C5F-F92237A0DE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42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Hail the day that sees him rise,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to his throne beyond the skies.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Christ, the Lamb for sinners </a:t>
            </a:r>
            <a:r>
              <a:rPr lang="en-GB" dirty="0" err="1"/>
              <a:t>giv’n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enters now the highest </a:t>
            </a:r>
            <a:r>
              <a:rPr lang="en-GB" dirty="0" err="1"/>
              <a:t>heav’n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Alleluia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305]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 for him high triumph waits;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lift your heads, eternal gates.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He has conquered death and sin;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take the King of glory in.</a:t>
            </a:r>
            <a:endParaRPr lang="en-NZ" dirty="0"/>
          </a:p>
          <a:p>
            <a:r>
              <a:rPr lang="en-GB" dirty="0"/>
              <a:t>		Alleluia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See! the </a:t>
            </a:r>
            <a:r>
              <a:rPr lang="en-GB" dirty="0" err="1"/>
              <a:t>heav’n</a:t>
            </a:r>
            <a:r>
              <a:rPr lang="en-GB" dirty="0"/>
              <a:t> its Lord receives,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yet he loves the earth he leaves.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Though returning to his throne,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still he calls mankind his own.</a:t>
            </a:r>
            <a:endParaRPr lang="en-NZ" dirty="0"/>
          </a:p>
          <a:p>
            <a:r>
              <a:rPr lang="en-GB" dirty="0"/>
              <a:t>		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9484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Still for us he intercedes,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his prevailing death he pleads,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near himself prepares our place,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he the </a:t>
            </a:r>
            <a:r>
              <a:rPr lang="en-GB" dirty="0" err="1"/>
              <a:t>firstfruits</a:t>
            </a:r>
            <a:r>
              <a:rPr lang="en-GB" dirty="0"/>
              <a:t> of our race.</a:t>
            </a:r>
            <a:endParaRPr lang="en-NZ" dirty="0"/>
          </a:p>
          <a:p>
            <a:r>
              <a:rPr lang="en-GB" dirty="0"/>
              <a:t>		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953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 with you we shall remain,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share the glory of your reign,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there your face unclouded view,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find our </a:t>
            </a:r>
            <a:r>
              <a:rPr lang="en-GB" dirty="0" err="1"/>
              <a:t>heav’n</a:t>
            </a:r>
            <a:r>
              <a:rPr lang="en-GB" dirty="0"/>
              <a:t> of </a:t>
            </a:r>
            <a:r>
              <a:rPr lang="en-GB" dirty="0" err="1"/>
              <a:t>heav’ns</a:t>
            </a:r>
            <a:r>
              <a:rPr lang="en-GB" dirty="0"/>
              <a:t> in you.</a:t>
            </a:r>
            <a:endParaRPr lang="en-NZ" dirty="0"/>
          </a:p>
          <a:p>
            <a:r>
              <a:rPr lang="en-GB" dirty="0"/>
              <a:t>		Alleluia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305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1739, and Thomas </a:t>
            </a:r>
            <a:r>
              <a:rPr lang="en-GB" sz="1000" dirty="0" err="1"/>
              <a:t>Cotterill</a:t>
            </a:r>
            <a:r>
              <a:rPr lang="en-GB" sz="1000" dirty="0"/>
              <a:t>, 1820, alt.</a:t>
            </a:r>
            <a:endParaRPr lang="en-NZ" sz="1000" dirty="0"/>
          </a:p>
          <a:p>
            <a:pPr algn="r"/>
            <a:r>
              <a:rPr lang="en-GB" sz="1000" dirty="0"/>
              <a:t>Tune: Robert Williams, 1817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43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2014-03-03T02:40:35Z</dcterms:created>
  <dcterms:modified xsi:type="dcterms:W3CDTF">2014-03-03T02:42:25Z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