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1" r:id="rId6"/>
    <p:sldId id="264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1" d="100"/>
          <a:sy n="51" d="100"/>
        </p:scale>
        <p:origin x="-84" y="-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7026101-6E69-4148-86B9-26B89505D932}" type="datetimeFigureOut">
              <a:rPr lang="en-NZ"/>
              <a:pPr>
                <a:defRPr/>
              </a:pPr>
              <a:t>23/03/2014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4A502B5-38F5-4161-8D6D-0774A6E5B9F3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23422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E83C0AE7-B42D-47E3-9CB4-3E4695B024F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9306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A8F4206-0019-4996-B824-11C1A4C7D3F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8619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5F96972-75A7-4FA0-95AD-6FE891481A7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9159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0375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94585AA-4E38-4F71-90D2-71DEAA283F7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0923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E7F7627-A619-42A0-81BA-FB4B44C67AF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4253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043ABB5-67CB-4E27-80D9-6494E2BB7E9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7776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B228B83-E6BA-47DA-878F-3CF08C9CE00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6036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C20B4E0-CCF1-48A0-8D41-0D4A8B4DE70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0731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CCAE5F9-C3D2-49B1-A17A-1BBAFDDC942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8459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C47DFDF-E8D1-4B4E-B03A-43E3C0518D4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3017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Low in the grave he lay –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Jesus, my Saviour;</a:t>
            </a:r>
            <a:endParaRPr lang="en-NZ" dirty="0"/>
          </a:p>
          <a:p>
            <a:r>
              <a:rPr lang="en-GB" dirty="0"/>
              <a:t>	waiting the coming day –</a:t>
            </a:r>
            <a:endParaRPr lang="en-NZ" dirty="0"/>
          </a:p>
          <a:p>
            <a:r>
              <a:rPr lang="en-GB" dirty="0"/>
              <a:t>		Jesus, my Lord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307]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Up from the grave he arose,</a:t>
            </a:r>
            <a:endParaRPr lang="en-NZ" i="1" dirty="0"/>
          </a:p>
          <a:p>
            <a:r>
              <a:rPr lang="en-GB" i="1" dirty="0"/>
              <a:t>		with a mighty triumph o’er his foes.</a:t>
            </a:r>
            <a:endParaRPr lang="en-NZ" i="1" dirty="0"/>
          </a:p>
          <a:p>
            <a:r>
              <a:rPr lang="en-GB" i="1" dirty="0"/>
              <a:t>	He arose a victor from the dark domain,</a:t>
            </a:r>
            <a:endParaRPr lang="en-NZ" i="1" dirty="0"/>
          </a:p>
          <a:p>
            <a:r>
              <a:rPr lang="en-GB" i="1" dirty="0"/>
              <a:t>		and he lives forever with his saints to reign.</a:t>
            </a:r>
            <a:endParaRPr lang="en-NZ" i="1" dirty="0"/>
          </a:p>
          <a:p>
            <a:r>
              <a:rPr lang="en-GB" i="1" dirty="0"/>
              <a:t>	He arose! He arose!</a:t>
            </a:r>
            <a:endParaRPr lang="en-NZ" i="1" dirty="0"/>
          </a:p>
          <a:p>
            <a:r>
              <a:rPr lang="en-GB" i="1" dirty="0"/>
              <a:t>		Hallelujah! Christ arose</a:t>
            </a:r>
            <a:r>
              <a:rPr lang="en-GB" i="1" dirty="0" smtClean="0"/>
              <a:t>!</a:t>
            </a:r>
            <a:endParaRPr lang="en-NZ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Vainly they watch his bed –</a:t>
            </a:r>
            <a:endParaRPr lang="en-NZ" dirty="0"/>
          </a:p>
          <a:p>
            <a:r>
              <a:rPr lang="en-GB" dirty="0"/>
              <a:t>		Jesus, my Saviour;</a:t>
            </a:r>
            <a:endParaRPr lang="en-NZ" dirty="0"/>
          </a:p>
          <a:p>
            <a:r>
              <a:rPr lang="en-GB" dirty="0"/>
              <a:t>	vainly they seal the dead –</a:t>
            </a:r>
            <a:endParaRPr lang="en-NZ" dirty="0"/>
          </a:p>
          <a:p>
            <a:r>
              <a:rPr lang="en-GB" dirty="0"/>
              <a:t>		Jesus, my Lord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86655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Up from the grave he arose,</a:t>
            </a:r>
            <a:endParaRPr lang="en-NZ" i="1" dirty="0"/>
          </a:p>
          <a:p>
            <a:r>
              <a:rPr lang="en-GB" i="1" dirty="0"/>
              <a:t>		with a mighty triumph o’er his foes.</a:t>
            </a:r>
            <a:endParaRPr lang="en-NZ" i="1" dirty="0"/>
          </a:p>
          <a:p>
            <a:r>
              <a:rPr lang="en-GB" i="1" dirty="0"/>
              <a:t>	He arose a victor from the dark domain,</a:t>
            </a:r>
            <a:endParaRPr lang="en-NZ" i="1" dirty="0"/>
          </a:p>
          <a:p>
            <a:r>
              <a:rPr lang="en-GB" i="1" dirty="0"/>
              <a:t>		and he lives forever with his saints to reign.</a:t>
            </a:r>
            <a:endParaRPr lang="en-NZ" i="1" dirty="0"/>
          </a:p>
          <a:p>
            <a:r>
              <a:rPr lang="en-GB" i="1" dirty="0"/>
              <a:t>	He arose! He arose!</a:t>
            </a:r>
            <a:endParaRPr lang="en-NZ" i="1" dirty="0"/>
          </a:p>
          <a:p>
            <a:r>
              <a:rPr lang="en-GB" i="1" dirty="0"/>
              <a:t>		Hallelujah! Christ arose</a:t>
            </a:r>
            <a:r>
              <a:rPr lang="en-GB" i="1" dirty="0" smtClean="0"/>
              <a:t>!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1980406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Death cannot keep his prey –</a:t>
            </a:r>
            <a:endParaRPr lang="en-NZ" dirty="0"/>
          </a:p>
          <a:p>
            <a:r>
              <a:rPr lang="en-GB" dirty="0"/>
              <a:t>		Jesus, my Saviour;</a:t>
            </a:r>
            <a:endParaRPr lang="en-NZ" dirty="0"/>
          </a:p>
          <a:p>
            <a:r>
              <a:rPr lang="en-GB" dirty="0"/>
              <a:t>	he tore the bars away –</a:t>
            </a:r>
            <a:endParaRPr lang="en-NZ" dirty="0"/>
          </a:p>
          <a:p>
            <a:r>
              <a:rPr lang="en-GB" dirty="0"/>
              <a:t>		Jesus, my Lord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Up from the grave he arose,</a:t>
            </a:r>
            <a:endParaRPr lang="en-NZ" i="1" dirty="0"/>
          </a:p>
          <a:p>
            <a:r>
              <a:rPr lang="en-GB" i="1" dirty="0"/>
              <a:t>		with a mighty triumph o’er his foes.</a:t>
            </a:r>
            <a:endParaRPr lang="en-NZ" i="1" dirty="0"/>
          </a:p>
          <a:p>
            <a:r>
              <a:rPr lang="en-GB" i="1" dirty="0"/>
              <a:t>	He arose a victor from the dark domain,</a:t>
            </a:r>
            <a:endParaRPr lang="en-NZ" i="1" dirty="0"/>
          </a:p>
          <a:p>
            <a:r>
              <a:rPr lang="en-GB" i="1" dirty="0"/>
              <a:t>		and he lives forever with his saints to reign.</a:t>
            </a:r>
            <a:endParaRPr lang="en-NZ" i="1" dirty="0"/>
          </a:p>
          <a:p>
            <a:r>
              <a:rPr lang="en-GB" i="1" dirty="0"/>
              <a:t>	He arose! He arose!</a:t>
            </a:r>
            <a:endParaRPr lang="en-NZ" i="1" dirty="0"/>
          </a:p>
          <a:p>
            <a:r>
              <a:rPr lang="en-GB" i="1" dirty="0"/>
              <a:t>		Hallelujah! Christ arose</a:t>
            </a:r>
            <a:r>
              <a:rPr lang="en-GB" i="1" dirty="0" smtClean="0"/>
              <a:t>!</a:t>
            </a:r>
            <a:endParaRPr lang="en-NZ" i="1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en-US" sz="1000" dirty="0" smtClean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 smtClean="0"/>
              <a:t>Sing </a:t>
            </a:r>
            <a:r>
              <a:rPr lang="en-NZ" altLang="en-US" sz="1000" dirty="0"/>
              <a:t>to the Lord </a:t>
            </a:r>
            <a:r>
              <a:rPr lang="en-NZ" altLang="en-US" sz="1000" dirty="0" smtClean="0"/>
              <a:t>307: Christ </a:t>
            </a:r>
            <a:r>
              <a:rPr lang="en-NZ" altLang="en-US" sz="1000" dirty="0" smtClean="0"/>
              <a:t>arose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 and tune: Robert Lowry, 1874</a:t>
            </a:r>
            <a:endParaRPr lang="en-NZ" sz="1000" dirty="0"/>
          </a:p>
        </p:txBody>
      </p:sp>
    </p:spTree>
    <p:extLst>
      <p:ext uri="{BB962C8B-B14F-4D97-AF65-F5344CB8AC3E}">
        <p14:creationId xmlns:p14="http://schemas.microsoft.com/office/powerpoint/2010/main" val="275841225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29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2014-03-03T02:44:42Z</dcterms:created>
  <dcterms:modified xsi:type="dcterms:W3CDTF">2014-03-23T08:52:34Z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