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8C788D2-DAEC-42AB-BC45-22596EA8E781}" type="datetimeFigureOut">
              <a:rPr lang="en-NZ"/>
              <a:pPr>
                <a:defRPr/>
              </a:pPr>
              <a:t>5/04/2014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36165F-0D1B-4B5F-B473-DBA7EAD4C47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0918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273CC86-94B0-4FBD-81C9-EFCA9D061D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8918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49AD83F-7837-490E-9D8B-6410574FD39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7581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AE29381-6E82-4A3D-82D1-79CD14FF566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4378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6980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8BEBE8-9A70-4AA3-BF62-BC625885F9C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0933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260FB2-55D9-411C-8FB8-FAEECB785E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3703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955DEE-A352-4EDF-9E3E-C421262EA6F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2310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0FF65BB-56D7-4186-BCF5-2D69895138B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2619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AAA9B1-8B84-476B-92B9-2E0D89A8248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5194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D615B8-C06F-48A8-8E47-51B9AF24469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090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589D1B3-7B31-4108-882C-D75C66D8C8B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7207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dirty="0"/>
              <a:t>Alleluia! Alleluia! Alleluia</a:t>
            </a:r>
            <a:r>
              <a:rPr lang="en-GB" dirty="0" smtClean="0"/>
              <a:t>!</a:t>
            </a:r>
          </a:p>
          <a:p>
            <a:endParaRPr lang="en-NZ" dirty="0"/>
          </a:p>
          <a:p>
            <a:r>
              <a:rPr lang="en-GB" dirty="0"/>
              <a:t>	</a:t>
            </a:r>
            <a:r>
              <a:rPr lang="en-GB" b="1" dirty="0">
                <a:solidFill>
                  <a:srgbClr val="FFFF00"/>
                </a:solidFill>
              </a:rPr>
              <a:t>The strife is o’er, the battle done;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the victory of life is won;</a:t>
            </a:r>
            <a:endParaRPr lang="en-NZ" dirty="0"/>
          </a:p>
          <a:p>
            <a:r>
              <a:rPr lang="en-GB" dirty="0"/>
              <a:t>	the song of triumph has begun.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pPr eaLnBrk="1" hangingPunct="1"/>
            <a:endParaRPr lang="en-NZ" altLang="en-US" dirty="0" smtClean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308]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</a:t>
            </a:r>
            <a:r>
              <a:rPr lang="en-GB" dirty="0" err="1"/>
              <a:t>pow’rs</a:t>
            </a:r>
            <a:r>
              <a:rPr lang="en-GB" dirty="0"/>
              <a:t> of death have done their worst,</a:t>
            </a:r>
            <a:endParaRPr lang="en-NZ" dirty="0"/>
          </a:p>
          <a:p>
            <a:r>
              <a:rPr lang="en-GB" dirty="0"/>
              <a:t>		but Christ their legions has dispersed;</a:t>
            </a:r>
            <a:endParaRPr lang="en-NZ" dirty="0"/>
          </a:p>
          <a:p>
            <a:r>
              <a:rPr lang="en-GB" dirty="0"/>
              <a:t>	let shouts of holy joy outburst.</a:t>
            </a:r>
            <a:endParaRPr lang="en-NZ" dirty="0"/>
          </a:p>
          <a:p>
            <a:r>
              <a:rPr lang="en-GB" dirty="0" smtClean="0"/>
              <a:t>		Alleluia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 three sad days are quickly sped;</a:t>
            </a:r>
            <a:endParaRPr lang="en-NZ" dirty="0"/>
          </a:p>
          <a:p>
            <a:r>
              <a:rPr lang="en-GB" dirty="0"/>
              <a:t>		he rises glorious from the dead;</a:t>
            </a:r>
            <a:endParaRPr lang="en-NZ" dirty="0"/>
          </a:p>
          <a:p>
            <a:r>
              <a:rPr lang="en-GB" dirty="0"/>
              <a:t>	all glory to our risen Head.</a:t>
            </a:r>
            <a:endParaRPr lang="en-NZ" dirty="0"/>
          </a:p>
          <a:p>
            <a:r>
              <a:rPr lang="en-GB" dirty="0"/>
              <a:t>		Alleluia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1801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closed the yawning gates of hell;</a:t>
            </a:r>
            <a:endParaRPr lang="en-NZ" dirty="0"/>
          </a:p>
          <a:p>
            <a:r>
              <a:rPr lang="en-GB" dirty="0"/>
              <a:t>		the bars from </a:t>
            </a:r>
            <a:r>
              <a:rPr lang="en-GB" dirty="0" err="1"/>
              <a:t>heav’n’s</a:t>
            </a:r>
            <a:r>
              <a:rPr lang="en-GB" dirty="0"/>
              <a:t> high portals fell;</a:t>
            </a:r>
            <a:endParaRPr lang="en-NZ" dirty="0"/>
          </a:p>
          <a:p>
            <a:r>
              <a:rPr lang="en-GB" dirty="0"/>
              <a:t>	let hymns of praise his triumph tell.</a:t>
            </a:r>
            <a:endParaRPr lang="en-NZ" dirty="0"/>
          </a:p>
          <a:p>
            <a:r>
              <a:rPr lang="en-GB" dirty="0"/>
              <a:t>		Alleluia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2802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Lord, by the stripes which wounded thee,</a:t>
            </a:r>
            <a:endParaRPr lang="en-NZ" dirty="0"/>
          </a:p>
          <a:p>
            <a:r>
              <a:rPr lang="en-GB" dirty="0"/>
              <a:t>		from death’s dread sting thy servants free,</a:t>
            </a:r>
            <a:endParaRPr lang="en-NZ" dirty="0"/>
          </a:p>
          <a:p>
            <a:r>
              <a:rPr lang="en-GB" dirty="0"/>
              <a:t>	that we may live and sing to thee.</a:t>
            </a:r>
            <a:endParaRPr lang="en-NZ" dirty="0"/>
          </a:p>
          <a:p>
            <a:r>
              <a:rPr lang="en-GB" dirty="0"/>
              <a:t>		Alleluia!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dirty="0"/>
              <a:t>Alleluia! Alleluia! Alleluia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308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Latin, Cologne, 1695; tr. Francis </a:t>
            </a:r>
            <a:r>
              <a:rPr lang="en-GB" sz="1000" dirty="0" err="1"/>
              <a:t>Pott</a:t>
            </a:r>
            <a:r>
              <a:rPr lang="en-GB" sz="1000" dirty="0"/>
              <a:t>, 1861</a:t>
            </a:r>
            <a:endParaRPr lang="en-NZ" sz="1000" dirty="0"/>
          </a:p>
          <a:p>
            <a:pPr algn="r"/>
            <a:r>
              <a:rPr lang="en-GB" sz="1000" dirty="0"/>
              <a:t>Tune: Giovanni da Palestrina, 1591; arr. William H. Monk, 1861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16</TotalTime>
  <Words>52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2014-03-03T02:46:36Z</dcterms:created>
  <dcterms:modified xsi:type="dcterms:W3CDTF">2014-04-05T08:07:02Z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