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CC065C6-1F19-4F45-88D9-ECD9932085C6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79FC99-7339-4CF8-A3AF-BB1444D3E11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3971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A4ECA76-0698-4128-9F12-5EA3087A77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247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31C6C2-CE75-4A77-8FB8-28DBF25746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9259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E062B3B-7184-4DA0-AF33-83F7284347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07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4751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C5A9AC-7A30-4517-A3E9-DD76DAB6CE5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577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6139059-B032-4A19-ABFF-34DDC69D461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928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DAED42-7AA0-49AE-93B8-0CEA4A019D4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991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7B8CA2D-8593-461C-A34C-E29ACD1972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0324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210956-0360-4590-95B5-35E0380177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743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D76219-0687-4F24-9945-788A3586214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726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EE3C8AE-50DE-452A-8B34-27BAD18AEB5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2010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Christ the Lord is </a:t>
            </a:r>
            <a:r>
              <a:rPr lang="en-GB" b="1" dirty="0" err="1">
                <a:solidFill>
                  <a:srgbClr val="FFFF00"/>
                </a:solidFill>
              </a:rPr>
              <a:t>ris’n</a:t>
            </a:r>
            <a:r>
              <a:rPr lang="en-GB" b="1" dirty="0">
                <a:solidFill>
                  <a:srgbClr val="FFFF00"/>
                </a:solidFill>
              </a:rPr>
              <a:t> today!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Sons of men and angels say: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Raise your joys and triumphs high;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Sing, ye </a:t>
            </a:r>
            <a:r>
              <a:rPr lang="en-GB" dirty="0" err="1"/>
              <a:t>heav’ns</a:t>
            </a:r>
            <a:r>
              <a:rPr lang="en-GB" dirty="0"/>
              <a:t>, and earth reply:</a:t>
            </a:r>
            <a:endParaRPr lang="en-NZ" dirty="0"/>
          </a:p>
          <a:p>
            <a:r>
              <a:rPr lang="en-GB" dirty="0"/>
              <a:t>		Alleluia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309]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Lives again our glorious King;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Where, O death, is now thy sting?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Once he died, our souls to save;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Where thy victory, O grave?</a:t>
            </a:r>
            <a:endParaRPr lang="en-NZ" dirty="0"/>
          </a:p>
          <a:p>
            <a:r>
              <a:rPr lang="en-GB" dirty="0"/>
              <a:t>		Alleluia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Love’s redeeming work is done;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fought the fight, the battle won;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Death in vain forbids him rise;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Christ has opened paradise.</a:t>
            </a:r>
            <a:endParaRPr lang="en-NZ" dirty="0"/>
          </a:p>
          <a:p>
            <a:r>
              <a:rPr lang="en-GB" dirty="0"/>
              <a:t>		Alleluia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2724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Soar we now where Christ has led,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following our exalted Head;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Made like him, like him we rise;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r>
              <a:rPr lang="en-GB" dirty="0"/>
              <a:t>	Ours the cross, the grave, the skies.</a:t>
            </a:r>
            <a:endParaRPr lang="en-NZ" dirty="0"/>
          </a:p>
          <a:p>
            <a:r>
              <a:rPr lang="en-GB" dirty="0"/>
              <a:t>		Alleluia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309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Charles Wesley, 1739</a:t>
            </a:r>
            <a:endParaRPr lang="en-NZ" sz="1000" dirty="0"/>
          </a:p>
          <a:p>
            <a:pPr algn="r"/>
            <a:r>
              <a:rPr lang="en-GB" sz="1000" dirty="0"/>
              <a:t>Tune: From </a:t>
            </a:r>
            <a:r>
              <a:rPr lang="en-GB" sz="1000" i="1" dirty="0" err="1"/>
              <a:t>Lyra</a:t>
            </a:r>
            <a:r>
              <a:rPr lang="en-GB" sz="1000" i="1" dirty="0"/>
              <a:t> </a:t>
            </a:r>
            <a:r>
              <a:rPr lang="en-GB" sz="1000" i="1" dirty="0" err="1"/>
              <a:t>Davidica</a:t>
            </a:r>
            <a:r>
              <a:rPr lang="en-GB" sz="1000" dirty="0"/>
              <a:t>, 1708; adapt. J. Arnold, 1749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41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2014-03-03T02:50:08Z</dcterms:created>
  <dcterms:modified xsi:type="dcterms:W3CDTF">2014-03-03T02:52:14Z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