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B64BBF5-B1B0-4252-AF38-9556D7054668}" type="datetimeFigureOut">
              <a:rPr lang="en-NZ"/>
              <a:pPr>
                <a:defRPr/>
              </a:pPr>
              <a:t>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633F2D-7AAA-4FF3-9277-55333EF6D658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3841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07F7D329-C7F6-41A3-8ABA-169B37C1756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3780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7E68FDD-B1CC-4FFC-8924-B51F3D7B496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7215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C21429E-EFF1-4BAE-881A-8480C1D498F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2524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3616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28829A6-068A-45A3-A0DE-C11704E413B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4490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27720DF-351A-45ED-A712-EE747C2F3BF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4251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E0654D2-D833-4896-BDD9-BB4158FFE4E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8109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9251EB3-A27A-4CE0-BCBE-30333EA1628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2235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5BC4C10-5C60-47C7-8D80-8F28C778820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9072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C12877E-1226-4162-B878-7BC915D79F3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5801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2299CCD-43DC-4A57-9FC6-F97AFBB5186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4254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Praise the Saviour now and ever;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praise him, all beneath the skies;</a:t>
            </a:r>
            <a:endParaRPr lang="en-NZ" dirty="0"/>
          </a:p>
          <a:p>
            <a:r>
              <a:rPr lang="en-GB" dirty="0"/>
              <a:t>		prostrate lying, </a:t>
            </a:r>
            <a:r>
              <a:rPr lang="en-GB" dirty="0" err="1"/>
              <a:t>suff’ring</a:t>
            </a:r>
            <a:r>
              <a:rPr lang="en-GB" dirty="0"/>
              <a:t>, dying</a:t>
            </a:r>
            <a:endParaRPr lang="en-NZ" dirty="0"/>
          </a:p>
          <a:p>
            <a:r>
              <a:rPr lang="en-GB" dirty="0"/>
              <a:t>		on the cross, a sacrifice.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err="1"/>
              <a:t>Vict’ry</a:t>
            </a:r>
            <a:r>
              <a:rPr lang="en-GB" dirty="0"/>
              <a:t> gaining, life obtaining,</a:t>
            </a:r>
            <a:endParaRPr lang="en-NZ" dirty="0"/>
          </a:p>
          <a:p>
            <a:r>
              <a:rPr lang="en-GB" dirty="0"/>
              <a:t>		now in glory he doth rise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310]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Man’s work </a:t>
            </a:r>
            <a:r>
              <a:rPr lang="en-GB" dirty="0" err="1"/>
              <a:t>faileth</a:t>
            </a:r>
            <a:r>
              <a:rPr lang="en-GB" dirty="0"/>
              <a:t>, Christ’s </a:t>
            </a:r>
            <a:r>
              <a:rPr lang="en-GB" dirty="0" err="1"/>
              <a:t>availeth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he is all our righteousness;</a:t>
            </a:r>
            <a:endParaRPr lang="en-NZ" dirty="0"/>
          </a:p>
          <a:p>
            <a:r>
              <a:rPr lang="en-GB" dirty="0"/>
              <a:t>		he, our Saviour, has forever</a:t>
            </a:r>
            <a:endParaRPr lang="en-NZ" dirty="0"/>
          </a:p>
          <a:p>
            <a:r>
              <a:rPr lang="en-GB" dirty="0"/>
              <a:t>		set us free from dire distress.</a:t>
            </a:r>
            <a:endParaRPr lang="en-NZ" dirty="0"/>
          </a:p>
          <a:p>
            <a:r>
              <a:rPr lang="en-GB" dirty="0"/>
              <a:t>	Through his merit we inherit</a:t>
            </a:r>
            <a:endParaRPr lang="en-NZ" dirty="0"/>
          </a:p>
          <a:p>
            <a:r>
              <a:rPr lang="en-GB" dirty="0"/>
              <a:t>		light and peace and happiness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Sin’s bonds severed, we’re delivered;</a:t>
            </a:r>
            <a:endParaRPr lang="en-NZ" dirty="0"/>
          </a:p>
          <a:p>
            <a:r>
              <a:rPr lang="en-GB" dirty="0"/>
              <a:t>		Christ has bruised the serpent’s head;</a:t>
            </a:r>
            <a:endParaRPr lang="en-NZ" dirty="0"/>
          </a:p>
          <a:p>
            <a:r>
              <a:rPr lang="en-GB" dirty="0"/>
              <a:t>		death no longer is the stronger;</a:t>
            </a:r>
            <a:endParaRPr lang="en-NZ" dirty="0"/>
          </a:p>
          <a:p>
            <a:r>
              <a:rPr lang="en-GB" dirty="0"/>
              <a:t>		hell itself is captive led.</a:t>
            </a:r>
            <a:endParaRPr lang="en-NZ" dirty="0"/>
          </a:p>
          <a:p>
            <a:r>
              <a:rPr lang="en-GB" dirty="0"/>
              <a:t>	Christ has risen from death’s prison;</a:t>
            </a:r>
            <a:endParaRPr lang="en-NZ" dirty="0"/>
          </a:p>
          <a:p>
            <a:r>
              <a:rPr lang="en-GB" dirty="0"/>
              <a:t>		o’er the tomb he light has shed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770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For his favour, praise forever</a:t>
            </a:r>
            <a:endParaRPr lang="en-NZ" dirty="0"/>
          </a:p>
          <a:p>
            <a:r>
              <a:rPr lang="en-GB" dirty="0"/>
              <a:t>		unto God the Father sing;</a:t>
            </a:r>
            <a:endParaRPr lang="en-NZ" dirty="0"/>
          </a:p>
          <a:p>
            <a:r>
              <a:rPr lang="en-GB" dirty="0"/>
              <a:t>		praise the Saviour, praise him ever,</a:t>
            </a:r>
            <a:endParaRPr lang="en-NZ" dirty="0"/>
          </a:p>
          <a:p>
            <a:r>
              <a:rPr lang="en-GB" dirty="0"/>
              <a:t>		Son of God, our Lord and King.</a:t>
            </a:r>
            <a:endParaRPr lang="en-NZ" dirty="0"/>
          </a:p>
          <a:p>
            <a:r>
              <a:rPr lang="en-GB" dirty="0"/>
              <a:t>	Praise the Spirit; through Christ’s merit</a:t>
            </a:r>
            <a:endParaRPr lang="en-NZ" dirty="0"/>
          </a:p>
          <a:p>
            <a:r>
              <a:rPr lang="en-GB" dirty="0"/>
              <a:t>		he doth us salvation bring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310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V. H. C. </a:t>
            </a:r>
            <a:r>
              <a:rPr lang="en-GB" sz="1000" dirty="0" err="1"/>
              <a:t>Fortunatus</a:t>
            </a:r>
            <a:r>
              <a:rPr lang="en-GB" sz="1000" dirty="0"/>
              <a:t>, c. 530-609; tr. Augustus Nelson, 1863–1949</a:t>
            </a:r>
            <a:endParaRPr lang="en-NZ" sz="1000" dirty="0"/>
          </a:p>
          <a:p>
            <a:pPr algn="r"/>
            <a:r>
              <a:rPr lang="en-GB" sz="1000" dirty="0"/>
              <a:t>Tune: Swedish </a:t>
            </a:r>
            <a:r>
              <a:rPr lang="en-GB" sz="1000" i="1" dirty="0" err="1"/>
              <a:t>Koralbok</a:t>
            </a:r>
            <a:r>
              <a:rPr lang="en-GB" sz="1000" dirty="0"/>
              <a:t>, 1697; </a:t>
            </a:r>
            <a:r>
              <a:rPr lang="en-GB" sz="1000" dirty="0" err="1"/>
              <a:t>desc</a:t>
            </a:r>
            <a:r>
              <a:rPr lang="en-GB" sz="1000" dirty="0"/>
              <a:t>. unknown origin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51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2014-03-03T02:52:21Z</dcterms:created>
  <dcterms:modified xsi:type="dcterms:W3CDTF">2014-03-03T02:53:28Z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