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3CC74B9-BE60-45A8-9AFB-D9CD027E6CF0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E5897B-3FA4-4551-B3AE-8B38FA31532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644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F969B09-F54C-4CB6-80E3-593993EDD2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78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E987B3-3AEE-4DB5-AC53-0935638847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15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CFEFD5-3E05-4367-B354-CEB3448A3C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67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887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26C91A-5DBF-4CCB-8E1F-604FEE88DE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5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69C7C7-923D-4AAB-8165-6B86EF900E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586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15E42C-47ED-4EC1-91BC-0BB2677E11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25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3A7578-A88D-4C8D-9FE1-DE8B649E2D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66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7C4ED7-3404-4F17-A1C9-FC984006CC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67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CA724E-623B-4F1E-BD46-F68A4BBD9E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436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AEC01B-8466-43B4-8999-138A9E54B6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82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Approach, my soul, the mercy seat,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where Jesus answers prayer.</a:t>
            </a:r>
            <a:endParaRPr lang="en-NZ" dirty="0"/>
          </a:p>
          <a:p>
            <a:r>
              <a:rPr lang="en-GB" dirty="0"/>
              <a:t>	There humbly fall before his feet,</a:t>
            </a:r>
            <a:endParaRPr lang="en-NZ" dirty="0"/>
          </a:p>
          <a:p>
            <a:r>
              <a:rPr lang="en-GB" dirty="0"/>
              <a:t>		for none can perish there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promise is my only plea;</a:t>
            </a:r>
            <a:endParaRPr lang="en-NZ" dirty="0"/>
          </a:p>
          <a:p>
            <a:r>
              <a:rPr lang="en-GB" dirty="0"/>
              <a:t>		with this I venture nigh:</a:t>
            </a:r>
            <a:endParaRPr lang="en-NZ" dirty="0"/>
          </a:p>
          <a:p>
            <a:r>
              <a:rPr lang="en-GB" dirty="0"/>
              <a:t>	you call all burdened souls to you,</a:t>
            </a:r>
            <a:endParaRPr lang="en-NZ" dirty="0"/>
          </a:p>
          <a:p>
            <a:r>
              <a:rPr lang="en-GB" dirty="0"/>
              <a:t>		and such, O Lord, am I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Bowed down beneath a load of sin,</a:t>
            </a:r>
            <a:endParaRPr lang="en-NZ" dirty="0"/>
          </a:p>
          <a:p>
            <a:r>
              <a:rPr lang="en-GB" dirty="0"/>
              <a:t>		by Satan sorely pressed,</a:t>
            </a:r>
            <a:endParaRPr lang="en-NZ" dirty="0"/>
          </a:p>
          <a:p>
            <a:r>
              <a:rPr lang="en-GB" dirty="0"/>
              <a:t>	by war without and fears within,</a:t>
            </a:r>
            <a:endParaRPr lang="en-NZ" dirty="0"/>
          </a:p>
          <a:p>
            <a:r>
              <a:rPr lang="en-GB" dirty="0"/>
              <a:t>		I come to you for rest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920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be my shield and hiding place,</a:t>
            </a:r>
            <a:endParaRPr lang="en-NZ" dirty="0"/>
          </a:p>
          <a:p>
            <a:r>
              <a:rPr lang="en-GB" dirty="0"/>
              <a:t>		that, sheltered near your side,</a:t>
            </a:r>
            <a:endParaRPr lang="en-NZ" dirty="0"/>
          </a:p>
          <a:p>
            <a:r>
              <a:rPr lang="en-GB" dirty="0"/>
              <a:t>	I may my fierce accuser face,</a:t>
            </a:r>
            <a:endParaRPr lang="en-NZ" dirty="0"/>
          </a:p>
          <a:p>
            <a:r>
              <a:rPr lang="en-GB" dirty="0"/>
              <a:t>		and tell him you have died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960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wondrous love! to bleed and die,</a:t>
            </a:r>
            <a:endParaRPr lang="en-NZ" dirty="0"/>
          </a:p>
          <a:p>
            <a:r>
              <a:rPr lang="en-GB" dirty="0"/>
              <a:t>		to bear the cross and shame,</a:t>
            </a:r>
            <a:endParaRPr lang="en-NZ" dirty="0"/>
          </a:p>
          <a:p>
            <a:r>
              <a:rPr lang="en-GB" dirty="0"/>
              <a:t>	that guilty sinners, such as I,</a:t>
            </a:r>
            <a:endParaRPr lang="en-NZ" dirty="0"/>
          </a:p>
          <a:p>
            <a:r>
              <a:rPr lang="en-GB" dirty="0"/>
              <a:t>		might plead your gracious name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Newton, 1779, alt.</a:t>
            </a:r>
            <a:endParaRPr lang="en-NZ" sz="1000" dirty="0"/>
          </a:p>
          <a:p>
            <a:pPr algn="r"/>
            <a:r>
              <a:rPr lang="en-GB" sz="1000" dirty="0"/>
              <a:t>Tune: Ludwig </a:t>
            </a:r>
            <a:r>
              <a:rPr lang="en-GB" sz="1000" dirty="0" err="1"/>
              <a:t>Spohr</a:t>
            </a:r>
            <a:r>
              <a:rPr lang="en-GB" sz="1000" dirty="0"/>
              <a:t>, 1835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2014-03-03T02:53:34Z</dcterms:created>
  <dcterms:modified xsi:type="dcterms:W3CDTF">2014-03-03T02:54:56Z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