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4487E1-B3DE-4665-ADB5-3316FC44395D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0FE30A-C406-4D71-95DB-8C164FD8AB5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5620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534D830-27AF-4804-B1FF-2D0176E6A1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0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348E51-9011-41F8-9D66-81EEFA97F1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758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CE14FE-7E3E-4F5C-9F21-AF5EB94D02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6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054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27915C-473C-435A-BD8A-492694D95E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228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1FEA6E-EE6A-41AA-86B4-34DF9C3082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94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3D1565-DC8A-4C25-8413-E50E8DB0E9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04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26403F-EFF8-4AE9-BE89-E2AFFD194E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749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D65A04-5C31-4B0B-8AC1-C2149EE121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73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E28762-ECE2-402A-AABE-D353C40A8D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648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AADEB4-70BA-467C-A741-15FDD24DF6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04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Done is the work that saves!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once and forever done;</a:t>
            </a:r>
            <a:endParaRPr lang="en-NZ" dirty="0"/>
          </a:p>
          <a:p>
            <a:r>
              <a:rPr lang="en-GB" dirty="0"/>
              <a:t>	finished the righteousness</a:t>
            </a:r>
            <a:endParaRPr lang="en-NZ" dirty="0"/>
          </a:p>
          <a:p>
            <a:r>
              <a:rPr lang="en-GB" dirty="0"/>
              <a:t>		that clothes </a:t>
            </a:r>
            <a:r>
              <a:rPr lang="en-GB" dirty="0" err="1"/>
              <a:t>th’unrighteous</a:t>
            </a:r>
            <a:r>
              <a:rPr lang="en-GB" dirty="0"/>
              <a:t> one.</a:t>
            </a:r>
            <a:endParaRPr lang="en-NZ" dirty="0"/>
          </a:p>
          <a:p>
            <a:r>
              <a:rPr lang="en-GB" dirty="0"/>
              <a:t>	The love that blesses us below</a:t>
            </a:r>
            <a:endParaRPr lang="en-NZ" dirty="0"/>
          </a:p>
          <a:p>
            <a:r>
              <a:rPr lang="en-GB" dirty="0"/>
              <a:t>		is flowing freely to us 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sacrifice is o’er,</a:t>
            </a:r>
            <a:endParaRPr lang="en-NZ" dirty="0"/>
          </a:p>
          <a:p>
            <a:r>
              <a:rPr lang="en-GB" dirty="0"/>
              <a:t>		the veil is rent in twain,</a:t>
            </a:r>
            <a:endParaRPr lang="en-NZ" dirty="0"/>
          </a:p>
          <a:p>
            <a:r>
              <a:rPr lang="en-GB" dirty="0"/>
              <a:t>	the mercy seat is red</a:t>
            </a:r>
            <a:endParaRPr lang="en-NZ" dirty="0"/>
          </a:p>
          <a:p>
            <a:r>
              <a:rPr lang="en-GB" dirty="0"/>
              <a:t>		with blood of victim slain.</a:t>
            </a:r>
            <a:endParaRPr lang="en-NZ" dirty="0"/>
          </a:p>
          <a:p>
            <a:r>
              <a:rPr lang="en-GB" dirty="0"/>
              <a:t>	Why stand we then without, in fear?</a:t>
            </a:r>
            <a:endParaRPr lang="en-NZ" dirty="0"/>
          </a:p>
          <a:p>
            <a:r>
              <a:rPr lang="en-GB" dirty="0"/>
              <a:t>		The blood of Christ invites us near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gate is open wide;</a:t>
            </a:r>
            <a:endParaRPr lang="en-NZ" dirty="0"/>
          </a:p>
          <a:p>
            <a:r>
              <a:rPr lang="en-GB" dirty="0"/>
              <a:t>		the new and living way</a:t>
            </a:r>
            <a:endParaRPr lang="en-NZ" dirty="0"/>
          </a:p>
          <a:p>
            <a:r>
              <a:rPr lang="en-GB" dirty="0"/>
              <a:t>	is clear, and free, and bright</a:t>
            </a:r>
            <a:endParaRPr lang="en-NZ" dirty="0"/>
          </a:p>
          <a:p>
            <a:r>
              <a:rPr lang="en-GB" dirty="0"/>
              <a:t>		with love and peace and day.</a:t>
            </a:r>
            <a:endParaRPr lang="en-NZ" dirty="0"/>
          </a:p>
          <a:p>
            <a:r>
              <a:rPr lang="en-GB" dirty="0"/>
              <a:t>	Into the holiest now we come,</a:t>
            </a:r>
            <a:endParaRPr lang="en-NZ" dirty="0"/>
          </a:p>
          <a:p>
            <a:r>
              <a:rPr lang="en-GB" dirty="0"/>
              <a:t>		our present and our endless home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291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Before the mercy seat</a:t>
            </a:r>
            <a:endParaRPr lang="en-NZ" dirty="0"/>
          </a:p>
          <a:p>
            <a:r>
              <a:rPr lang="en-GB" dirty="0"/>
              <a:t>		the High Priest stands within;</a:t>
            </a:r>
            <a:endParaRPr lang="en-NZ" dirty="0"/>
          </a:p>
          <a:p>
            <a:r>
              <a:rPr lang="en-GB" dirty="0"/>
              <a:t>	the blood is in his hand</a:t>
            </a:r>
            <a:endParaRPr lang="en-NZ" dirty="0"/>
          </a:p>
          <a:p>
            <a:r>
              <a:rPr lang="en-GB" dirty="0"/>
              <a:t>		which makes and keeps us clean.</a:t>
            </a:r>
            <a:endParaRPr lang="en-NZ" dirty="0"/>
          </a:p>
          <a:p>
            <a:r>
              <a:rPr lang="en-GB" dirty="0"/>
              <a:t>	With boldness let us now draw near;</a:t>
            </a:r>
            <a:endParaRPr lang="en-NZ" dirty="0"/>
          </a:p>
          <a:p>
            <a:r>
              <a:rPr lang="en-GB" dirty="0"/>
              <a:t>		that blood has banished </a:t>
            </a:r>
            <a:r>
              <a:rPr lang="en-GB" dirty="0" err="1"/>
              <a:t>ev’ry</a:t>
            </a:r>
            <a:r>
              <a:rPr lang="en-GB" dirty="0"/>
              <a:t> fear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532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to the Lamb once slain</a:t>
            </a:r>
            <a:endParaRPr lang="en-NZ" dirty="0"/>
          </a:p>
          <a:p>
            <a:r>
              <a:rPr lang="en-GB" dirty="0"/>
              <a:t>		be glory, praise, and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who died and lives again,</a:t>
            </a:r>
            <a:endParaRPr lang="en-NZ" dirty="0"/>
          </a:p>
          <a:p>
            <a:r>
              <a:rPr lang="en-GB" dirty="0"/>
              <a:t>		who lives forevermore;</a:t>
            </a:r>
            <a:endParaRPr lang="en-NZ" dirty="0"/>
          </a:p>
          <a:p>
            <a:r>
              <a:rPr lang="en-GB" dirty="0"/>
              <a:t>	who loved and washed us in his blood,</a:t>
            </a:r>
            <a:endParaRPr lang="en-NZ" dirty="0"/>
          </a:p>
          <a:p>
            <a:r>
              <a:rPr lang="en-GB" dirty="0"/>
              <a:t>		who made us kings and priests to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1808–1889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Darwall</a:t>
            </a:r>
            <a:r>
              <a:rPr lang="en-GB" sz="1000" dirty="0"/>
              <a:t>, 1770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2014-03-03T02:55:05Z</dcterms:created>
  <dcterms:modified xsi:type="dcterms:W3CDTF">2014-03-03T02:56:35Z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