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21B6D1A-84AD-4532-A16F-E27DF768A8D4}" type="datetimeFigureOut">
              <a:rPr lang="en-NZ"/>
              <a:pPr>
                <a:defRPr/>
              </a:pPr>
              <a:t>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552E418-3F91-4E2B-9B1C-7DACF1A5B361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99167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D64B0422-2D33-4ADB-BFB9-20120209CD8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8834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7AE8766-A398-45A3-99F5-2C25B446F88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151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7693BCD-03D5-49BF-8135-356B944D9AE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3835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7543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EAFD675-6403-45E4-A1C7-2F7DCA53197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3333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15D2BAC-81A0-436E-98E2-E3848CCFA09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6136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AE47758-24D2-4C6C-A9BF-4BEDFACAC38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2562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262FC8C-9939-4B2D-A111-1A8C4623800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5354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7887CD6-0412-4672-8A00-FB92614C400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1898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8165153-9A6B-4F25-9AB9-D8E54CF0D47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08491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3578127-EF0E-44B9-9E2F-665901D7AB3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4772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Before the throne of God above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I have a strong, a perfect plea:</a:t>
            </a:r>
            <a:endParaRPr lang="en-NZ" dirty="0"/>
          </a:p>
          <a:p>
            <a:r>
              <a:rPr lang="en-GB" dirty="0"/>
              <a:t>	a great High Priest, whose name is Love,</a:t>
            </a:r>
            <a:endParaRPr lang="en-NZ" dirty="0"/>
          </a:p>
          <a:p>
            <a:r>
              <a:rPr lang="en-GB" dirty="0"/>
              <a:t>		who ever lives and pleads for me.</a:t>
            </a:r>
            <a:endParaRPr lang="en-NZ" dirty="0"/>
          </a:p>
          <a:p>
            <a:r>
              <a:rPr lang="en-GB" dirty="0"/>
              <a:t>	My name is graven on his hands,</a:t>
            </a:r>
            <a:endParaRPr lang="en-NZ" dirty="0"/>
          </a:p>
          <a:p>
            <a:r>
              <a:rPr lang="en-GB" dirty="0"/>
              <a:t>		my name is written on his heart;</a:t>
            </a:r>
            <a:endParaRPr lang="en-NZ" dirty="0"/>
          </a:p>
          <a:p>
            <a:r>
              <a:rPr lang="en-GB" dirty="0"/>
              <a:t>	I know that while in </a:t>
            </a:r>
            <a:r>
              <a:rPr lang="en-GB" dirty="0" err="1"/>
              <a:t>heav’n</a:t>
            </a:r>
            <a:r>
              <a:rPr lang="en-GB" dirty="0"/>
              <a:t> he stands</a:t>
            </a:r>
            <a:endParaRPr lang="en-NZ" dirty="0"/>
          </a:p>
          <a:p>
            <a:r>
              <a:rPr lang="en-GB" dirty="0"/>
              <a:t>		no tongue can bid me thence depart,</a:t>
            </a:r>
            <a:endParaRPr lang="en-NZ" dirty="0"/>
          </a:p>
          <a:p>
            <a:r>
              <a:rPr lang="en-GB" dirty="0"/>
              <a:t>		no tongue can bid me thence depart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313]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When Satan tempts me to despair,</a:t>
            </a:r>
            <a:endParaRPr lang="en-NZ" dirty="0"/>
          </a:p>
          <a:p>
            <a:r>
              <a:rPr lang="en-GB" dirty="0"/>
              <a:t>		and tells me of the guilt within,</a:t>
            </a:r>
            <a:endParaRPr lang="en-NZ" dirty="0"/>
          </a:p>
          <a:p>
            <a:r>
              <a:rPr lang="en-GB" dirty="0"/>
              <a:t>	upward I look and see him there</a:t>
            </a:r>
            <a:endParaRPr lang="en-NZ" dirty="0"/>
          </a:p>
          <a:p>
            <a:r>
              <a:rPr lang="en-GB" dirty="0"/>
              <a:t>		who made an end of all my sin.</a:t>
            </a:r>
            <a:endParaRPr lang="en-NZ" dirty="0"/>
          </a:p>
          <a:p>
            <a:r>
              <a:rPr lang="en-GB" dirty="0"/>
              <a:t>	Because the sinless Saviour died,</a:t>
            </a:r>
            <a:endParaRPr lang="en-NZ" dirty="0"/>
          </a:p>
          <a:p>
            <a:r>
              <a:rPr lang="en-GB" dirty="0"/>
              <a:t>		my sinful soul is counted free;</a:t>
            </a:r>
            <a:endParaRPr lang="en-NZ" dirty="0"/>
          </a:p>
          <a:p>
            <a:r>
              <a:rPr lang="en-GB" dirty="0"/>
              <a:t>	for God the Just is satisfied</a:t>
            </a:r>
            <a:endParaRPr lang="en-NZ" dirty="0"/>
          </a:p>
          <a:p>
            <a:r>
              <a:rPr lang="en-GB" dirty="0"/>
              <a:t>		to look on him and pardon me,</a:t>
            </a:r>
            <a:endParaRPr lang="en-NZ" dirty="0"/>
          </a:p>
          <a:p>
            <a:r>
              <a:rPr lang="en-GB" dirty="0"/>
              <a:t>		to look on him and pardon me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Behold him there! the risen Lamb,</a:t>
            </a:r>
            <a:endParaRPr lang="en-NZ" dirty="0"/>
          </a:p>
          <a:p>
            <a:r>
              <a:rPr lang="en-GB" dirty="0"/>
              <a:t>		my perfect, spotless righteousness,</a:t>
            </a:r>
            <a:endParaRPr lang="en-NZ" dirty="0"/>
          </a:p>
          <a:p>
            <a:r>
              <a:rPr lang="en-GB" dirty="0"/>
              <a:t>	the great unchangeable I AM,</a:t>
            </a:r>
            <a:endParaRPr lang="en-NZ" dirty="0"/>
          </a:p>
          <a:p>
            <a:r>
              <a:rPr lang="en-GB" dirty="0"/>
              <a:t>		the King of glory and of grace!</a:t>
            </a:r>
            <a:endParaRPr lang="en-NZ" dirty="0"/>
          </a:p>
          <a:p>
            <a:r>
              <a:rPr lang="en-GB" dirty="0"/>
              <a:t>	As one with him I cannot die,</a:t>
            </a:r>
            <a:endParaRPr lang="en-NZ" dirty="0"/>
          </a:p>
          <a:p>
            <a:r>
              <a:rPr lang="en-GB" dirty="0"/>
              <a:t>		my soul is purchased with his blood;</a:t>
            </a:r>
            <a:endParaRPr lang="en-NZ" dirty="0"/>
          </a:p>
          <a:p>
            <a:r>
              <a:rPr lang="en-GB" dirty="0"/>
              <a:t>	my life is hid with Christ on high,</a:t>
            </a:r>
            <a:endParaRPr lang="en-NZ" dirty="0"/>
          </a:p>
          <a:p>
            <a:r>
              <a:rPr lang="en-GB" dirty="0"/>
              <a:t>		with Christ, my Saviour and my God,</a:t>
            </a:r>
            <a:endParaRPr lang="en-NZ" dirty="0"/>
          </a:p>
          <a:p>
            <a:r>
              <a:rPr lang="en-GB" dirty="0"/>
              <a:t>		with Christ, my Saviour and my God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9078" y="5903893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313</a:t>
            </a:r>
            <a:endParaRPr lang="en-NZ" altLang="en-US" sz="1000" dirty="0"/>
          </a:p>
          <a:p>
            <a:pPr algn="r"/>
            <a:r>
              <a:rPr lang="en-GB" sz="1000" i="1" dirty="0"/>
              <a:t>Lyrics public domain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dirty="0" err="1"/>
              <a:t>Charitie</a:t>
            </a:r>
            <a:r>
              <a:rPr lang="en-GB" sz="1000" dirty="0"/>
              <a:t> L. Bancroft, 1863, alt.</a:t>
            </a:r>
            <a:endParaRPr lang="en-NZ" sz="1000" dirty="0"/>
          </a:p>
          <a:p>
            <a:pPr algn="r"/>
            <a:r>
              <a:rPr lang="en-GB" sz="1000" dirty="0"/>
              <a:t>Tune: Vikki Cook, © Sovereign Grace Worship</a:t>
            </a:r>
            <a:br>
              <a:rPr lang="en-GB" sz="1000" dirty="0"/>
            </a:br>
            <a:r>
              <a:rPr lang="en-GB" sz="1000" dirty="0"/>
              <a:t>(admin. Crossroad Publishing in Australasia), 1997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39</Words>
  <Application>Microsoft Office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2014-03-03T02:56:50Z</dcterms:created>
  <dcterms:modified xsi:type="dcterms:W3CDTF">2014-03-03T02:57:58Z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