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14DFFC-1EE1-42E0-ADAF-A7749A580BB4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9CB5AC-4D00-4E92-9E05-4F4F4790D865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2005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EB740ED-3653-4E27-A3B0-66124DE841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00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D9467D-5FB8-48BF-AB86-D226888524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24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937310-D6CB-4B18-8BD4-0343D3F35A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224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413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A2A895-6A56-4808-8299-1268CFF8EB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75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1CC614-3FBE-49D9-8861-87B77610C2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18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57CE59-AF91-4764-BBD4-118FB9487A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610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D9748C-35AF-4464-9ED9-C1EF46C7B8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218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868652-FB7D-4129-9909-9AE42AB370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276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71BC0C-1EA0-4FDF-8F0E-B6C86780B0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228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0164B5-D878-4FE5-AFF5-350223DBA7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520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 Jesus, think on me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purge away my sin;</a:t>
            </a:r>
            <a:endParaRPr lang="en-NZ" dirty="0"/>
          </a:p>
          <a:p>
            <a:r>
              <a:rPr lang="en-GB" dirty="0"/>
              <a:t>	from earthborn passions set me free,</a:t>
            </a:r>
            <a:endParaRPr lang="en-NZ" dirty="0"/>
          </a:p>
          <a:p>
            <a:r>
              <a:rPr lang="en-GB" dirty="0"/>
              <a:t>		and make me pure within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314]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 Jesus, think on me,</a:t>
            </a:r>
            <a:endParaRPr lang="en-NZ" dirty="0"/>
          </a:p>
          <a:p>
            <a:r>
              <a:rPr lang="en-GB" dirty="0"/>
              <a:t>		with many a care oppressed;</a:t>
            </a:r>
            <a:endParaRPr lang="en-NZ" dirty="0"/>
          </a:p>
          <a:p>
            <a:r>
              <a:rPr lang="en-GB" dirty="0"/>
              <a:t>	let me thy loving servant be</a:t>
            </a:r>
            <a:endParaRPr lang="en-NZ" dirty="0"/>
          </a:p>
          <a:p>
            <a:r>
              <a:rPr lang="en-GB" dirty="0"/>
              <a:t>		and taste thy promised rest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 Jesus, think on me,</a:t>
            </a:r>
            <a:endParaRPr lang="en-NZ" dirty="0"/>
          </a:p>
          <a:p>
            <a:r>
              <a:rPr lang="en-GB" dirty="0"/>
              <a:t>		nor let me go astray;</a:t>
            </a:r>
            <a:endParaRPr lang="en-NZ" dirty="0"/>
          </a:p>
          <a:p>
            <a:r>
              <a:rPr lang="en-GB" dirty="0"/>
              <a:t>	through darkness and perplexity</a:t>
            </a:r>
            <a:endParaRPr lang="en-NZ" dirty="0"/>
          </a:p>
          <a:p>
            <a:r>
              <a:rPr lang="en-GB" dirty="0"/>
              <a:t>		point thou the </a:t>
            </a:r>
            <a:r>
              <a:rPr lang="en-GB" dirty="0" err="1"/>
              <a:t>heav’nly</a:t>
            </a:r>
            <a:r>
              <a:rPr lang="en-GB" dirty="0"/>
              <a:t> 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699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 Jesus, think on me</a:t>
            </a:r>
            <a:endParaRPr lang="en-NZ" dirty="0"/>
          </a:p>
          <a:p>
            <a:r>
              <a:rPr lang="en-GB" dirty="0"/>
              <a:t>		that, when the flood is past,</a:t>
            </a:r>
            <a:endParaRPr lang="en-NZ" dirty="0"/>
          </a:p>
          <a:p>
            <a:r>
              <a:rPr lang="en-GB" dirty="0"/>
              <a:t>	I may </a:t>
            </a:r>
            <a:r>
              <a:rPr lang="en-GB" dirty="0" err="1"/>
              <a:t>th’eternal</a:t>
            </a:r>
            <a:r>
              <a:rPr lang="en-GB" dirty="0"/>
              <a:t> brightness see</a:t>
            </a:r>
            <a:endParaRPr lang="en-NZ" dirty="0"/>
          </a:p>
          <a:p>
            <a:r>
              <a:rPr lang="en-GB" dirty="0"/>
              <a:t>		and share thy joy at last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314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Synesius</a:t>
            </a:r>
            <a:r>
              <a:rPr lang="en-GB" sz="1000" dirty="0"/>
              <a:t> of Cyrene, c. 375–430; tr. Allen W. Chatfield, 1876</a:t>
            </a:r>
            <a:endParaRPr lang="en-NZ" sz="1000" dirty="0"/>
          </a:p>
          <a:p>
            <a:pPr algn="r"/>
            <a:r>
              <a:rPr lang="en-GB" sz="1000" dirty="0"/>
              <a:t>Tune: John </a:t>
            </a:r>
            <a:r>
              <a:rPr lang="en-GB" sz="1000" dirty="0" err="1"/>
              <a:t>Stainer</a:t>
            </a:r>
            <a:r>
              <a:rPr lang="en-GB" sz="1000" dirty="0"/>
              <a:t>, 1875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2014-03-03T02:58:02Z</dcterms:created>
  <dcterms:modified xsi:type="dcterms:W3CDTF">2014-03-03T02:59:08Z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