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F7A255-0486-4673-AF47-ACFB2E23CB02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1EE5E9-C01A-4A61-B94D-F9971D407C9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3457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107EF21-A704-497B-A1E7-AA0C553265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721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BAD28E-5E02-48FE-88B9-43B9E2C2BA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100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9A0AE0-1C5C-4867-B30C-3AD2724992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1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789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F43A01-7F4C-45E5-955C-A447777C03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52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B0E634-81F1-48AD-951C-FDD4EF9E14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97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901E7F-4596-46F0-8B8A-AD62139A5C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469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64337E-4B10-42BF-A066-847BE44053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525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472E7D-060D-4D59-BAA1-4556293FEC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742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656373-5C3F-4265-9E7A-2DC8E03B55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706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98C5A0-517C-4898-9173-C92B29E72B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8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Since our great High Priest,</a:t>
            </a:r>
            <a:r>
              <a:rPr lang="en-GB" dirty="0"/>
              <a:t> Christ Jesus,</a:t>
            </a:r>
            <a:endParaRPr lang="en-NZ" dirty="0"/>
          </a:p>
          <a:p>
            <a:r>
              <a:rPr lang="en-GB" dirty="0"/>
              <a:t>		bears the name above all names,</a:t>
            </a:r>
            <a:endParaRPr lang="en-NZ" dirty="0"/>
          </a:p>
          <a:p>
            <a:r>
              <a:rPr lang="en-GB" dirty="0"/>
              <a:t>	reigning Son of God surpassing</a:t>
            </a:r>
            <a:endParaRPr lang="en-NZ" dirty="0"/>
          </a:p>
          <a:p>
            <a:r>
              <a:rPr lang="en-GB" dirty="0"/>
              <a:t>		other titles, </a:t>
            </a:r>
            <a:r>
              <a:rPr lang="en-GB" dirty="0" err="1"/>
              <a:t>pow’rs</a:t>
            </a:r>
            <a:r>
              <a:rPr lang="en-GB" dirty="0"/>
              <a:t>, and claims –</a:t>
            </a:r>
            <a:endParaRPr lang="en-NZ" dirty="0"/>
          </a:p>
          <a:p>
            <a:r>
              <a:rPr lang="en-GB" dirty="0"/>
              <a:t>	since to </a:t>
            </a:r>
            <a:r>
              <a:rPr lang="en-GB" dirty="0" err="1"/>
              <a:t>heav’n</a:t>
            </a:r>
            <a:r>
              <a:rPr lang="en-GB" dirty="0"/>
              <a:t> our Lord has passed,</a:t>
            </a:r>
            <a:endParaRPr lang="en-NZ" dirty="0"/>
          </a:p>
          <a:p>
            <a:r>
              <a:rPr lang="en-GB" dirty="0"/>
              <a:t>		let us hold our witness fast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315]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Since we have a priest who suffered,</a:t>
            </a:r>
            <a:endParaRPr lang="en-NZ" dirty="0"/>
          </a:p>
          <a:p>
            <a:r>
              <a:rPr lang="en-GB" dirty="0"/>
              <a:t>		knowing weakness, tears, and pain;</a:t>
            </a:r>
            <a:endParaRPr lang="en-NZ" dirty="0"/>
          </a:p>
          <a:p>
            <a:r>
              <a:rPr lang="en-GB" dirty="0"/>
              <a:t>	who, like us, was tried and tempted;</a:t>
            </a:r>
            <a:endParaRPr lang="en-NZ" dirty="0"/>
          </a:p>
          <a:p>
            <a:r>
              <a:rPr lang="en-GB" dirty="0"/>
              <a:t>		unlike us, without a stain –</a:t>
            </a:r>
            <a:endParaRPr lang="en-NZ" dirty="0"/>
          </a:p>
          <a:p>
            <a:r>
              <a:rPr lang="en-GB" dirty="0"/>
              <a:t>	since he shared our lowly place,</a:t>
            </a:r>
            <a:endParaRPr lang="en-NZ" dirty="0"/>
          </a:p>
          <a:p>
            <a:r>
              <a:rPr lang="en-GB" dirty="0"/>
              <a:t>		let us boldly seek his grace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Sacrifice and </a:t>
            </a:r>
            <a:r>
              <a:rPr lang="en-GB" dirty="0" err="1"/>
              <a:t>suff’ring</a:t>
            </a:r>
            <a:r>
              <a:rPr lang="en-GB" dirty="0"/>
              <a:t> over,</a:t>
            </a:r>
            <a:endParaRPr lang="en-NZ" dirty="0"/>
          </a:p>
          <a:p>
            <a:r>
              <a:rPr lang="en-GB" dirty="0"/>
              <a:t>		now he sits at God’s right hand,</a:t>
            </a:r>
            <a:endParaRPr lang="en-NZ" dirty="0"/>
          </a:p>
          <a:p>
            <a:r>
              <a:rPr lang="en-GB" dirty="0"/>
              <a:t>	crowned with praise, no more an outcast,</a:t>
            </a:r>
            <a:endParaRPr lang="en-NZ" dirty="0"/>
          </a:p>
          <a:p>
            <a:r>
              <a:rPr lang="en-GB" dirty="0"/>
              <a:t>		his pre-eminence long planned;</a:t>
            </a:r>
            <a:endParaRPr lang="en-NZ" dirty="0"/>
          </a:p>
          <a:p>
            <a:r>
              <a:rPr lang="en-GB" dirty="0"/>
              <a:t>	such a great High Priest we have,</a:t>
            </a:r>
            <a:endParaRPr lang="en-NZ" dirty="0"/>
          </a:p>
          <a:p>
            <a:r>
              <a:rPr lang="en-GB" dirty="0"/>
              <a:t>		strong to help, supreme to save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5570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Love’s example, hope’s attraction,</a:t>
            </a:r>
            <a:endParaRPr lang="en-NZ" dirty="0"/>
          </a:p>
          <a:p>
            <a:r>
              <a:rPr lang="en-GB" dirty="0"/>
              <a:t>		faith’s beginning and its end,</a:t>
            </a:r>
            <a:endParaRPr lang="en-NZ" dirty="0"/>
          </a:p>
          <a:p>
            <a:r>
              <a:rPr lang="en-GB" dirty="0"/>
              <a:t>	pioneer of our salvation,</a:t>
            </a:r>
            <a:endParaRPr lang="en-NZ" dirty="0"/>
          </a:p>
          <a:p>
            <a:r>
              <a:rPr lang="en-GB" dirty="0"/>
              <a:t>		mighty advocate and friend:</a:t>
            </a:r>
            <a:endParaRPr lang="en-NZ" dirty="0"/>
          </a:p>
          <a:p>
            <a:r>
              <a:rPr lang="en-GB" dirty="0"/>
              <a:t>	Jesus, now in glory raised,</a:t>
            </a:r>
            <a:endParaRPr lang="en-NZ" dirty="0"/>
          </a:p>
          <a:p>
            <a:r>
              <a:rPr lang="en-GB" dirty="0"/>
              <a:t>		our ascended Lord, be praised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315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(#965065)</a:t>
            </a:r>
            <a:endParaRPr lang="en-NZ" sz="1000" i="1" dirty="0"/>
          </a:p>
          <a:p>
            <a:pPr algn="r"/>
            <a:r>
              <a:rPr lang="en-GB" sz="1000" dirty="0"/>
              <a:t>Text: Based on Hebrews 1:3–4; 4:14–16; 12:2. Christopher Idle, 1973,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1973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 err="1"/>
              <a:t>Tochter</a:t>
            </a:r>
            <a:r>
              <a:rPr lang="en-GB" sz="1000" i="1" dirty="0"/>
              <a:t> </a:t>
            </a:r>
            <a:r>
              <a:rPr lang="en-GB" sz="1000" i="1" dirty="0" err="1"/>
              <a:t>Sion</a:t>
            </a:r>
            <a:r>
              <a:rPr lang="en-GB" sz="1000" dirty="0"/>
              <a:t>, Köln, Germany, 1741, adapt.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2014-03-03T02:59:13Z</dcterms:created>
  <dcterms:modified xsi:type="dcterms:W3CDTF">2014-04-03T09:21:41Z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