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4EA18E3-69F3-4910-88BF-46DE9F1E5F8E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45DA07-01A9-4FEF-B3B0-A12D15ED261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3310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10CA5B5-BF71-4B5B-ADB7-B32CDFEAB0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621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BA2196-63E6-40E6-A16E-22B8BA3BFF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45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BCB71F-1A3A-403B-B3EB-C5E4BFD60F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68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37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D5A891-264C-459A-92A6-85B8F0FACB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772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B87BE3-E416-43A6-87D2-0ED64E7F89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4427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4D90A1-8991-41F6-B5EB-1CD3F216AB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408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6E0B79-3BF0-4A03-8BAD-E5D22BB1A7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029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FFB33B-17E4-4A88-BA65-87C16D24AD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579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1079E2-B865-4011-B321-61A3F9BE32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210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B693A8-0BFA-4988-BCFA-E6E4B04FDD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478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With joy we meditate the grace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of our high priest above;</a:t>
            </a:r>
            <a:endParaRPr lang="en-NZ" dirty="0"/>
          </a:p>
          <a:p>
            <a:r>
              <a:rPr lang="en-GB" dirty="0"/>
              <a:t>	his heart is made of tenderness</a:t>
            </a:r>
            <a:endParaRPr lang="en-NZ" dirty="0"/>
          </a:p>
          <a:p>
            <a:r>
              <a:rPr lang="en-GB" dirty="0"/>
              <a:t>		and ever yearns with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316]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Touched with a sympathy within,</a:t>
            </a:r>
            <a:endParaRPr lang="en-NZ" dirty="0"/>
          </a:p>
          <a:p>
            <a:r>
              <a:rPr lang="en-GB" dirty="0"/>
              <a:t>		he knows our feeble frame;</a:t>
            </a:r>
            <a:endParaRPr lang="en-NZ" dirty="0"/>
          </a:p>
          <a:p>
            <a:r>
              <a:rPr lang="en-GB" dirty="0"/>
              <a:t>	he knows what sore temptations mean,</a:t>
            </a:r>
            <a:endParaRPr lang="en-NZ" dirty="0"/>
          </a:p>
          <a:p>
            <a:r>
              <a:rPr lang="en-GB" dirty="0"/>
              <a:t>		for he has felt the same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spotless, innocent, and pure,</a:t>
            </a:r>
            <a:endParaRPr lang="en-NZ" dirty="0"/>
          </a:p>
          <a:p>
            <a:r>
              <a:rPr lang="en-GB" dirty="0"/>
              <a:t>		the great Redeemer stood,</a:t>
            </a:r>
            <a:endParaRPr lang="en-NZ" dirty="0"/>
          </a:p>
          <a:p>
            <a:r>
              <a:rPr lang="en-GB" dirty="0"/>
              <a:t>	while Satan’s fiery darts he bore</a:t>
            </a:r>
            <a:endParaRPr lang="en-NZ" dirty="0"/>
          </a:p>
          <a:p>
            <a:r>
              <a:rPr lang="en-GB" dirty="0"/>
              <a:t>		and did resist to blood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9339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in the days of feeble flesh</a:t>
            </a:r>
            <a:endParaRPr lang="en-NZ" dirty="0"/>
          </a:p>
          <a:p>
            <a:r>
              <a:rPr lang="en-GB" dirty="0"/>
              <a:t>		poured out his cries and tears,</a:t>
            </a:r>
            <a:endParaRPr lang="en-NZ" dirty="0"/>
          </a:p>
          <a:p>
            <a:r>
              <a:rPr lang="en-GB" dirty="0"/>
              <a:t>	and in his measure feels afresh</a:t>
            </a:r>
            <a:endParaRPr lang="en-NZ" dirty="0"/>
          </a:p>
          <a:p>
            <a:r>
              <a:rPr lang="en-GB" dirty="0"/>
              <a:t>		what </a:t>
            </a:r>
            <a:r>
              <a:rPr lang="en-GB" dirty="0" err="1"/>
              <a:t>ev’ry</a:t>
            </a:r>
            <a:r>
              <a:rPr lang="en-GB" dirty="0"/>
              <a:t> member bears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5077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He’ll never quench the smoking flax,</a:t>
            </a:r>
            <a:endParaRPr lang="en-NZ" dirty="0"/>
          </a:p>
          <a:p>
            <a:r>
              <a:rPr lang="en-GB" dirty="0"/>
              <a:t>		but raise it to a flame;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err="1"/>
              <a:t>bruisèd</a:t>
            </a:r>
            <a:r>
              <a:rPr lang="en-GB" dirty="0"/>
              <a:t> reed he never breaks,</a:t>
            </a:r>
            <a:endParaRPr lang="en-NZ" dirty="0"/>
          </a:p>
          <a:p>
            <a:r>
              <a:rPr lang="en-GB" dirty="0"/>
              <a:t>		nor scorns the meanest name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2042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let our humble faith address</a:t>
            </a:r>
            <a:endParaRPr lang="en-NZ" dirty="0"/>
          </a:p>
          <a:p>
            <a:r>
              <a:rPr lang="en-GB" dirty="0"/>
              <a:t>		his mercy and his </a:t>
            </a:r>
            <a:r>
              <a:rPr lang="en-GB" dirty="0" err="1"/>
              <a:t>pow’r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we shall obtain </a:t>
            </a:r>
            <a:r>
              <a:rPr lang="en-GB" dirty="0" err="1"/>
              <a:t>deliv’ring</a:t>
            </a:r>
            <a:r>
              <a:rPr lang="en-GB" dirty="0"/>
              <a:t> grace</a:t>
            </a:r>
            <a:endParaRPr lang="en-NZ" dirty="0"/>
          </a:p>
          <a:p>
            <a:r>
              <a:rPr lang="en-GB" dirty="0"/>
              <a:t>		in the distressing hour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316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Isaac Watts, 1709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Scottish Psalter</a:t>
            </a:r>
            <a:r>
              <a:rPr lang="en-GB" sz="1000" dirty="0"/>
              <a:t>, 1615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2014-03-03T03:00:49Z</dcterms:created>
  <dcterms:modified xsi:type="dcterms:W3CDTF">2014-03-03T03:02:15Z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