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493135-A840-409A-ADC4-340A5CC6F8F1}" type="datetimeFigureOut">
              <a:rPr lang="en-NZ"/>
              <a:pPr>
                <a:defRPr/>
              </a:pPr>
              <a:t>3/04/2014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176D996-B376-4C68-A445-ECE3E3C9D31D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985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F82C3426-3D56-4E97-B579-E7F5ADBE94B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21617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A82A7E4-3ED4-4C00-BC7D-8E41EB9E723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50037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84C9683-7CC8-44B6-A3AA-2D6ADA5471E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25431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00741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2002476-E630-49DB-B90C-DA708CCBEA6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5706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F046E13-CBBD-418F-AB79-13080F5B935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38333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903E210-DA6D-4252-BADC-FFD8CE672C6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47766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7A10E78-0308-4A76-A988-79CCE26CD01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51207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AB8C742-BFCD-4B2E-9645-7FCF7D00568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67570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DC811F1-CF03-49AC-91F0-0132E028FE7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5124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9279643-08F7-4DC3-BC54-DB34B9C4EDD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4734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b="1" dirty="0" smtClean="0">
                <a:solidFill>
                  <a:srgbClr val="FFFF00"/>
                </a:solidFill>
              </a:rPr>
              <a:t>	</a:t>
            </a:r>
            <a:r>
              <a:rPr lang="en-GB" b="1" dirty="0">
                <a:solidFill>
                  <a:srgbClr val="FFFF00"/>
                </a:solidFill>
              </a:rPr>
              <a:t>Crown him with many crowns,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the Lamb upon his throne,</a:t>
            </a:r>
            <a:endParaRPr lang="en-NZ" dirty="0"/>
          </a:p>
          <a:p>
            <a:r>
              <a:rPr lang="en-GB" dirty="0"/>
              <a:t>	while </a:t>
            </a:r>
            <a:r>
              <a:rPr lang="en-GB" dirty="0" err="1"/>
              <a:t>heav’n’s</a:t>
            </a:r>
            <a:r>
              <a:rPr lang="en-GB" dirty="0"/>
              <a:t> eternal anthem drowns</a:t>
            </a:r>
            <a:endParaRPr lang="en-NZ" dirty="0"/>
          </a:p>
          <a:p>
            <a:r>
              <a:rPr lang="en-GB" dirty="0"/>
              <a:t>		all music but its own!</a:t>
            </a:r>
            <a:endParaRPr lang="en-NZ" dirty="0"/>
          </a:p>
          <a:p>
            <a:r>
              <a:rPr lang="en-GB" dirty="0"/>
              <a:t>	Awake, my soul, and sing</a:t>
            </a:r>
            <a:endParaRPr lang="en-NZ" dirty="0"/>
          </a:p>
          <a:p>
            <a:r>
              <a:rPr lang="en-GB" dirty="0"/>
              <a:t>		of him who died to be</a:t>
            </a:r>
            <a:endParaRPr lang="en-NZ" dirty="0"/>
          </a:p>
          <a:p>
            <a:r>
              <a:rPr lang="en-GB" dirty="0"/>
              <a:t>	your Saviour and your matchless King</a:t>
            </a:r>
            <a:endParaRPr lang="en-NZ" dirty="0"/>
          </a:p>
          <a:p>
            <a:r>
              <a:rPr lang="en-GB" dirty="0"/>
              <a:t>		through all eternity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317]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Crown him the Lord of life,</a:t>
            </a:r>
            <a:endParaRPr lang="en-NZ" dirty="0"/>
          </a:p>
          <a:p>
            <a:r>
              <a:rPr lang="en-GB" dirty="0"/>
              <a:t>		triumphant o’er the grave,</a:t>
            </a:r>
            <a:endParaRPr lang="en-NZ" dirty="0"/>
          </a:p>
          <a:p>
            <a:r>
              <a:rPr lang="en-GB" dirty="0"/>
              <a:t>	who rose victorious from the strife</a:t>
            </a:r>
            <a:endParaRPr lang="en-NZ" dirty="0"/>
          </a:p>
          <a:p>
            <a:r>
              <a:rPr lang="en-GB" dirty="0"/>
              <a:t>		for those he came to save.</a:t>
            </a:r>
            <a:endParaRPr lang="en-NZ" dirty="0"/>
          </a:p>
          <a:p>
            <a:r>
              <a:rPr lang="en-GB" dirty="0"/>
              <a:t>	His glories now we sing</a:t>
            </a:r>
            <a:endParaRPr lang="en-NZ" dirty="0"/>
          </a:p>
          <a:p>
            <a:r>
              <a:rPr lang="en-GB" dirty="0"/>
              <a:t>		who died and reigns on high;</a:t>
            </a:r>
            <a:endParaRPr lang="en-NZ" dirty="0"/>
          </a:p>
          <a:p>
            <a:r>
              <a:rPr lang="en-GB" dirty="0"/>
              <a:t>	he died eternal life to bring</a:t>
            </a:r>
            <a:endParaRPr lang="en-NZ" dirty="0"/>
          </a:p>
          <a:p>
            <a:r>
              <a:rPr lang="en-GB" dirty="0"/>
              <a:t>		and lives that death may die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Crown him the Lord of peace –</a:t>
            </a:r>
            <a:endParaRPr lang="en-NZ" dirty="0"/>
          </a:p>
          <a:p>
            <a:r>
              <a:rPr lang="en-GB" dirty="0"/>
              <a:t>		his kingdom is at hand;</a:t>
            </a:r>
            <a:endParaRPr lang="en-NZ" dirty="0"/>
          </a:p>
          <a:p>
            <a:r>
              <a:rPr lang="en-GB" dirty="0"/>
              <a:t>	from pole to pole let warfare cease</a:t>
            </a:r>
            <a:endParaRPr lang="en-NZ" dirty="0"/>
          </a:p>
          <a:p>
            <a:r>
              <a:rPr lang="en-GB" dirty="0"/>
              <a:t>		and Christ rule </a:t>
            </a:r>
            <a:r>
              <a:rPr lang="en-GB" dirty="0" err="1"/>
              <a:t>ev’ry</a:t>
            </a:r>
            <a:r>
              <a:rPr lang="en-GB" dirty="0"/>
              <a:t> land!</a:t>
            </a:r>
            <a:endParaRPr lang="en-NZ" dirty="0"/>
          </a:p>
          <a:p>
            <a:r>
              <a:rPr lang="en-GB" dirty="0"/>
              <a:t>	A city stands on high,</a:t>
            </a:r>
            <a:endParaRPr lang="en-NZ" dirty="0"/>
          </a:p>
          <a:p>
            <a:r>
              <a:rPr lang="en-GB" dirty="0"/>
              <a:t>		his glory it displays,</a:t>
            </a:r>
            <a:endParaRPr lang="en-NZ" dirty="0"/>
          </a:p>
          <a:p>
            <a:r>
              <a:rPr lang="en-GB" dirty="0"/>
              <a:t>	and there the nations “Holy” cry</a:t>
            </a:r>
            <a:endParaRPr lang="en-NZ" dirty="0"/>
          </a:p>
          <a:p>
            <a:r>
              <a:rPr lang="en-GB" dirty="0"/>
              <a:t>		in joyful hymns of praise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80581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Crown him the Lord of years,</a:t>
            </a:r>
            <a:endParaRPr lang="en-NZ" dirty="0"/>
          </a:p>
          <a:p>
            <a:r>
              <a:rPr lang="en-GB" dirty="0"/>
              <a:t>		the Potentate of time,</a:t>
            </a:r>
            <a:endParaRPr lang="en-NZ" dirty="0"/>
          </a:p>
          <a:p>
            <a:r>
              <a:rPr lang="en-GB" dirty="0"/>
              <a:t>	Creator of the rolling spheres</a:t>
            </a:r>
            <a:endParaRPr lang="en-NZ" dirty="0"/>
          </a:p>
          <a:p>
            <a:r>
              <a:rPr lang="en-GB" dirty="0"/>
              <a:t>		in majesty sublime:</a:t>
            </a:r>
            <a:endParaRPr lang="en-NZ" dirty="0"/>
          </a:p>
          <a:p>
            <a:r>
              <a:rPr lang="en-GB" dirty="0"/>
              <a:t>	all hail, Redeemer, hail,</a:t>
            </a:r>
            <a:endParaRPr lang="en-NZ" dirty="0"/>
          </a:p>
          <a:p>
            <a:r>
              <a:rPr lang="en-GB" dirty="0"/>
              <a:t>		for you have died for me;</a:t>
            </a:r>
            <a:endParaRPr lang="en-NZ" dirty="0"/>
          </a:p>
          <a:p>
            <a:r>
              <a:rPr lang="en-GB" dirty="0"/>
              <a:t>	your praise shall never, never fail</a:t>
            </a:r>
            <a:endParaRPr lang="en-NZ" dirty="0"/>
          </a:p>
          <a:p>
            <a:r>
              <a:rPr lang="en-GB" dirty="0"/>
              <a:t>		through all eternity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0" y="5617673"/>
            <a:ext cx="9144000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317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>
                <a:solidFill>
                  <a:srgbClr val="FF0000"/>
                </a:solidFill>
              </a:rPr>
              <a:t>Reformed Church of __________ CCLI License # _____</a:t>
            </a:r>
            <a:endParaRPr lang="en-NZ" altLang="en-US" sz="1000" dirty="0"/>
          </a:p>
          <a:p>
            <a:pPr algn="r"/>
            <a:r>
              <a:rPr lang="en-GB" sz="1000" i="1" dirty="0"/>
              <a:t>Projection permitted with CCLI licence (#1037985)</a:t>
            </a:r>
            <a:endParaRPr lang="en-NZ" sz="1000" i="1" dirty="0"/>
          </a:p>
          <a:p>
            <a:pPr algn="r"/>
            <a:r>
              <a:rPr lang="en-GB" sz="1000" dirty="0"/>
              <a:t>Text: </a:t>
            </a:r>
            <a:r>
              <a:rPr lang="en-GB" sz="1000" dirty="0" err="1"/>
              <a:t>st.</a:t>
            </a:r>
            <a:r>
              <a:rPr lang="en-GB" sz="1000" dirty="0"/>
              <a:t> 1, 3, 4 Matthew Bridges, 1851, and </a:t>
            </a:r>
            <a:r>
              <a:rPr lang="en-GB" sz="1000" dirty="0" err="1"/>
              <a:t>st.</a:t>
            </a:r>
            <a:r>
              <a:rPr lang="en-GB" sz="1000" dirty="0"/>
              <a:t> 2 Godfrey </a:t>
            </a:r>
            <a:r>
              <a:rPr lang="en-GB" sz="1000" dirty="0" err="1"/>
              <a:t>Thring</a:t>
            </a:r>
            <a:r>
              <a:rPr lang="en-GB" sz="1000" dirty="0"/>
              <a:t>, 1874; rev. The</a:t>
            </a:r>
            <a:br>
              <a:rPr lang="en-GB" sz="1000" dirty="0"/>
            </a:br>
            <a:r>
              <a:rPr lang="en-GB" sz="1000" dirty="0" err="1"/>
              <a:t>Jubilate</a:t>
            </a:r>
            <a:r>
              <a:rPr lang="en-GB" sz="1000" dirty="0"/>
              <a:t> Group, © The </a:t>
            </a:r>
            <a:r>
              <a:rPr lang="en-GB" sz="1000" dirty="0" err="1"/>
              <a:t>Jubilate</a:t>
            </a:r>
            <a:r>
              <a:rPr lang="en-GB" sz="1000" dirty="0"/>
              <a:t> Group (admin. Hope Publishing Co.), 1982</a:t>
            </a:r>
            <a:endParaRPr lang="en-NZ" sz="1000" dirty="0"/>
          </a:p>
          <a:p>
            <a:pPr algn="r"/>
            <a:r>
              <a:rPr lang="en-GB" sz="1000" dirty="0"/>
              <a:t>Tune: George J. </a:t>
            </a:r>
            <a:r>
              <a:rPr lang="en-GB" sz="1000" dirty="0" err="1"/>
              <a:t>Elvey</a:t>
            </a:r>
            <a:r>
              <a:rPr lang="en-GB" sz="1000" dirty="0"/>
              <a:t>, 1868; </a:t>
            </a:r>
            <a:r>
              <a:rPr lang="en-GB" sz="1000" dirty="0" err="1"/>
              <a:t>desc</a:t>
            </a:r>
            <a:r>
              <a:rPr lang="en-GB" sz="1000" dirty="0"/>
              <a:t>. Hal H. Hopson, 1979, © GIA Publications, 1979;</a:t>
            </a:r>
            <a:br>
              <a:rPr lang="en-GB" sz="1000" dirty="0"/>
            </a:br>
            <a:r>
              <a:rPr lang="en-GB" sz="1000" dirty="0"/>
              <a:t>all rights reserved; used by permission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60</Words>
  <Application>Microsoft Office PowerPoint</Application>
  <PresentationFormat>On-screen Show (4:3)</PresentationFormat>
  <Paragraphs>38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3</cp:revision>
  <cp:lastPrinted>1601-01-01T00:00:00Z</cp:lastPrinted>
  <dcterms:created xsi:type="dcterms:W3CDTF">2014-03-03T03:02:20Z</dcterms:created>
  <dcterms:modified xsi:type="dcterms:W3CDTF">2014-04-03T09:21:49Z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