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BB39D6-059B-4385-9C0F-76B887BFBDD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86CE72-2A05-4553-9AB7-58051FCFC24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872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59396D0-B0DD-4237-B2C7-5699A4BCE3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403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EB3290-D7D1-483A-B108-83A58EBB7B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55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B15CB7-396D-4518-8ED1-768B939CBC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635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2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BD49FB-E912-41D8-89AD-C96571C8FA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53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9091BA-4E69-4F55-B422-F471DCE0C8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3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E70078-DAE8-48F1-9859-E3203DBB11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913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952F85-D3BA-41C0-8BF4-30CABB0B80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99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76D9D3-AD14-42E0-84E5-2620DAFF78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62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6ED0A1-344F-4EB6-AB81-97A84F0857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07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DC9F7C-528B-4402-B824-43DE3E542A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93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 is Lord!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Creation’s voice proclaims it,</a:t>
            </a:r>
            <a:endParaRPr lang="en-NZ" dirty="0"/>
          </a:p>
          <a:p>
            <a:r>
              <a:rPr lang="en-GB" dirty="0"/>
              <a:t>		for by his </a:t>
            </a:r>
            <a:r>
              <a:rPr lang="en-GB" dirty="0" err="1"/>
              <a:t>pow’r</a:t>
            </a:r>
            <a:r>
              <a:rPr lang="en-GB" dirty="0"/>
              <a:t> each tree and </a:t>
            </a:r>
            <a:r>
              <a:rPr lang="en-GB" dirty="0" err="1"/>
              <a:t>flow’r</a:t>
            </a:r>
            <a:endParaRPr lang="en-NZ" dirty="0"/>
          </a:p>
          <a:p>
            <a:r>
              <a:rPr lang="en-GB" dirty="0"/>
              <a:t>		was planned and made.</a:t>
            </a:r>
            <a:endParaRPr lang="en-NZ" dirty="0"/>
          </a:p>
          <a:p>
            <a:r>
              <a:rPr lang="en-GB" dirty="0"/>
              <a:t>	Jesus is Lord!</a:t>
            </a:r>
            <a:endParaRPr lang="en-NZ" dirty="0"/>
          </a:p>
          <a:p>
            <a:r>
              <a:rPr lang="en-GB" dirty="0"/>
              <a:t>		The universe declares it –</a:t>
            </a:r>
            <a:endParaRPr lang="en-NZ" dirty="0"/>
          </a:p>
          <a:p>
            <a:r>
              <a:rPr lang="en-GB" dirty="0"/>
              <a:t>		sun, moon and stars in heaven cry:</a:t>
            </a:r>
            <a:endParaRPr lang="en-NZ" dirty="0"/>
          </a:p>
          <a:p>
            <a:r>
              <a:rPr lang="en-GB" dirty="0"/>
              <a:t>		Jesus is Lord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Jesus is Lord,</a:t>
            </a:r>
            <a:endParaRPr lang="en-NZ" i="1" dirty="0"/>
          </a:p>
          <a:p>
            <a:r>
              <a:rPr lang="en-GB" i="1" dirty="0"/>
              <a:t>	Jesus is Lord!</a:t>
            </a:r>
            <a:endParaRPr lang="en-NZ" i="1" dirty="0"/>
          </a:p>
          <a:p>
            <a:r>
              <a:rPr lang="en-GB" i="1" dirty="0"/>
              <a:t>	Praise him with alleluias</a:t>
            </a:r>
            <a:endParaRPr lang="en-NZ" i="1" dirty="0"/>
          </a:p>
          <a:p>
            <a:r>
              <a:rPr lang="en-GB" i="1" dirty="0"/>
              <a:t>	for Jesus is Lord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is Lord!</a:t>
            </a:r>
            <a:endParaRPr lang="en-NZ" dirty="0"/>
          </a:p>
          <a:p>
            <a:r>
              <a:rPr lang="en-GB" dirty="0"/>
              <a:t>		Yet from his throne eternal</a:t>
            </a:r>
            <a:endParaRPr lang="en-NZ" dirty="0"/>
          </a:p>
          <a:p>
            <a:r>
              <a:rPr lang="en-GB" dirty="0"/>
              <a:t>		in flesh he came to die in pain</a:t>
            </a:r>
            <a:endParaRPr lang="en-NZ" dirty="0"/>
          </a:p>
          <a:p>
            <a:r>
              <a:rPr lang="en-GB" dirty="0"/>
              <a:t>		on </a:t>
            </a:r>
            <a:r>
              <a:rPr lang="en-GB" dirty="0" err="1"/>
              <a:t>Calv’ry’s</a:t>
            </a:r>
            <a:r>
              <a:rPr lang="en-GB" dirty="0"/>
              <a:t> tree.</a:t>
            </a:r>
            <a:endParaRPr lang="en-NZ" dirty="0"/>
          </a:p>
          <a:p>
            <a:r>
              <a:rPr lang="en-GB" dirty="0"/>
              <a:t>	Jesus is Lord!</a:t>
            </a:r>
            <a:endParaRPr lang="en-NZ" dirty="0"/>
          </a:p>
          <a:p>
            <a:r>
              <a:rPr lang="en-GB" dirty="0"/>
              <a:t>		from him all life proceeding –</a:t>
            </a:r>
            <a:endParaRPr lang="en-NZ" dirty="0"/>
          </a:p>
          <a:p>
            <a:r>
              <a:rPr lang="en-GB" dirty="0"/>
              <a:t>		yet gave his life a ransom, thus</a:t>
            </a:r>
            <a:endParaRPr lang="en-NZ" dirty="0"/>
          </a:p>
          <a:p>
            <a:r>
              <a:rPr lang="en-GB" dirty="0"/>
              <a:t>		setting us free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046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Jesus is Lord,</a:t>
            </a:r>
            <a:endParaRPr lang="en-NZ" i="1" dirty="0"/>
          </a:p>
          <a:p>
            <a:r>
              <a:rPr lang="en-GB" i="1" dirty="0"/>
              <a:t>	Jesus is Lord!</a:t>
            </a:r>
            <a:endParaRPr lang="en-NZ" i="1" dirty="0"/>
          </a:p>
          <a:p>
            <a:r>
              <a:rPr lang="en-GB" i="1" dirty="0"/>
              <a:t>	Praise him with alleluias</a:t>
            </a:r>
            <a:endParaRPr lang="en-NZ" i="1" dirty="0"/>
          </a:p>
          <a:p>
            <a:r>
              <a:rPr lang="en-GB" i="1" dirty="0"/>
              <a:t>	for Jesus is Lord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1979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is Lord!</a:t>
            </a:r>
            <a:endParaRPr lang="en-NZ" dirty="0"/>
          </a:p>
          <a:p>
            <a:r>
              <a:rPr lang="en-GB" dirty="0"/>
              <a:t>		O’er sin the mighty conqueror,</a:t>
            </a:r>
            <a:endParaRPr lang="en-NZ" dirty="0"/>
          </a:p>
          <a:p>
            <a:r>
              <a:rPr lang="en-GB" dirty="0"/>
              <a:t>		from death he rose, and all his foes</a:t>
            </a:r>
            <a:endParaRPr lang="en-NZ" dirty="0"/>
          </a:p>
          <a:p>
            <a:r>
              <a:rPr lang="en-GB" dirty="0"/>
              <a:t>		shall own his name.</a:t>
            </a:r>
            <a:endParaRPr lang="en-NZ" dirty="0"/>
          </a:p>
          <a:p>
            <a:r>
              <a:rPr lang="en-GB" dirty="0"/>
              <a:t>	Jesus is Lord!</a:t>
            </a:r>
            <a:endParaRPr lang="en-NZ" dirty="0"/>
          </a:p>
          <a:p>
            <a:r>
              <a:rPr lang="en-GB" dirty="0"/>
              <a:t>		God sent the Holy Spirit</a:t>
            </a:r>
            <a:endParaRPr lang="en-NZ" dirty="0"/>
          </a:p>
          <a:p>
            <a:r>
              <a:rPr lang="en-GB" dirty="0"/>
              <a:t>		to show by works of power that</a:t>
            </a:r>
            <a:endParaRPr lang="en-NZ" dirty="0"/>
          </a:p>
          <a:p>
            <a:r>
              <a:rPr lang="en-GB" dirty="0"/>
              <a:t>		Jesus is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Jesus is Lord,</a:t>
            </a:r>
            <a:endParaRPr lang="en-NZ" i="1" dirty="0"/>
          </a:p>
          <a:p>
            <a:r>
              <a:rPr lang="en-GB" i="1" dirty="0"/>
              <a:t>	Jesus is Lord!</a:t>
            </a:r>
            <a:endParaRPr lang="en-NZ" i="1" dirty="0"/>
          </a:p>
          <a:p>
            <a:r>
              <a:rPr lang="en-GB" i="1" dirty="0"/>
              <a:t>	Praise him with alleluias</a:t>
            </a:r>
            <a:endParaRPr lang="en-NZ" i="1" dirty="0"/>
          </a:p>
          <a:p>
            <a:r>
              <a:rPr lang="en-GB" i="1" dirty="0"/>
              <a:t>	for Jesus is Lord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5904321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(#39829)</a:t>
            </a:r>
            <a:endParaRPr lang="en-NZ" sz="1000" i="1" dirty="0"/>
          </a:p>
          <a:p>
            <a:pPr algn="r"/>
            <a:r>
              <a:rPr lang="en-GB" sz="1000" dirty="0"/>
              <a:t>Text and tune: David J. Mansell, © Authentic Media</a:t>
            </a:r>
            <a:br>
              <a:rPr lang="en-GB" sz="1000" dirty="0"/>
            </a:br>
            <a:r>
              <a:rPr lang="en-GB" sz="1000" dirty="0"/>
              <a:t>(admin. Crossroad Publishing in Australasia), 1980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4440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2014-03-03T03:06:15Z</dcterms:created>
  <dcterms:modified xsi:type="dcterms:W3CDTF">2014-04-03T09:21:58Z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