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DE71E8-1685-4954-A80B-285ECD351637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628BD-B1EE-42D0-8C53-1313AE32EA9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332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9CD1EFC-8AC7-4671-8E5F-1746E39224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35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2C0209-F8DD-4C85-9DD6-F05B84596B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754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3C0C44-89E0-4153-BEAA-3F6BCBF8A5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81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78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1209F1-D6C0-4234-8D12-AB2BD6BCB8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56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531843-ED8B-45CF-8917-835BF52F72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62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48FBA2-A894-4A85-9126-70ACD3D82A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377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DF1140-6390-4D5D-82B6-5BAB286863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193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2F47E-D095-42AC-B975-AF022B44BC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45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98ABDA-227B-4420-9429-ED5F507645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789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8E02A2-EBDD-474F-AC71-DDD83C204F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27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is risen and exalted,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Christ once lifted up to die,</a:t>
            </a:r>
            <a:endParaRPr lang="en-NZ" dirty="0"/>
          </a:p>
          <a:p>
            <a:r>
              <a:rPr lang="en-GB" dirty="0"/>
              <a:t>	with the Father now in glory</a:t>
            </a:r>
            <a:endParaRPr lang="en-NZ" dirty="0"/>
          </a:p>
          <a:p>
            <a:r>
              <a:rPr lang="en-GB" dirty="0"/>
              <a:t>		takes his throne to reign on high.</a:t>
            </a:r>
            <a:endParaRPr lang="en-NZ" dirty="0"/>
          </a:p>
          <a:p>
            <a:r>
              <a:rPr lang="en-GB" dirty="0"/>
              <a:t>	Straining eyes let go the vision</a:t>
            </a:r>
            <a:endParaRPr lang="en-NZ" dirty="0"/>
          </a:p>
          <a:p>
            <a:r>
              <a:rPr lang="en-GB" dirty="0"/>
              <a:t>		of his form in veiling mist;</a:t>
            </a:r>
            <a:endParaRPr lang="en-NZ" dirty="0"/>
          </a:p>
          <a:p>
            <a:r>
              <a:rPr lang="en-GB" dirty="0"/>
              <a:t>	now the promise of the Father</a:t>
            </a:r>
            <a:endParaRPr lang="en-NZ" dirty="0"/>
          </a:p>
          <a:p>
            <a:r>
              <a:rPr lang="en-GB" dirty="0"/>
              <a:t>		brings his presence to our midst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our High Priest and our brother</a:t>
            </a:r>
            <a:endParaRPr lang="en-NZ" dirty="0"/>
          </a:p>
          <a:p>
            <a:r>
              <a:rPr lang="en-GB" dirty="0"/>
              <a:t>		went before us to prepare</a:t>
            </a:r>
            <a:endParaRPr lang="en-NZ" dirty="0"/>
          </a:p>
          <a:p>
            <a:r>
              <a:rPr lang="en-GB" dirty="0"/>
              <a:t>	such a home and such a bounty</a:t>
            </a:r>
            <a:endParaRPr lang="en-NZ" dirty="0"/>
          </a:p>
          <a:p>
            <a:r>
              <a:rPr lang="en-GB" dirty="0"/>
              <a:t>		earth can never make compare.</a:t>
            </a:r>
            <a:endParaRPr lang="en-NZ" dirty="0"/>
          </a:p>
          <a:p>
            <a:r>
              <a:rPr lang="en-GB" dirty="0"/>
              <a:t>	Raised up with him – Adam’s nature</a:t>
            </a:r>
            <a:endParaRPr lang="en-NZ" dirty="0"/>
          </a:p>
          <a:p>
            <a:r>
              <a:rPr lang="en-GB" dirty="0"/>
              <a:t>		cleansed, perfected, glorified –</a:t>
            </a:r>
            <a:endParaRPr lang="en-NZ" dirty="0"/>
          </a:p>
          <a:p>
            <a:r>
              <a:rPr lang="en-GB" dirty="0"/>
              <a:t>	we will reign with him in splendour,</a:t>
            </a:r>
            <a:endParaRPr lang="en-NZ" dirty="0"/>
          </a:p>
          <a:p>
            <a:r>
              <a:rPr lang="en-GB" dirty="0"/>
              <a:t>		Christ the Adam crucified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 will come with clouds of heaven,</a:t>
            </a:r>
            <a:endParaRPr lang="en-NZ" dirty="0"/>
          </a:p>
          <a:p>
            <a:r>
              <a:rPr lang="en-GB" dirty="0"/>
              <a:t>		angel millions in his train.</a:t>
            </a:r>
            <a:endParaRPr lang="en-NZ" dirty="0"/>
          </a:p>
          <a:p>
            <a:r>
              <a:rPr lang="en-GB" dirty="0"/>
              <a:t>	Earth’s elect will rise to meet him,</a:t>
            </a:r>
            <a:endParaRPr lang="en-NZ" dirty="0"/>
          </a:p>
          <a:p>
            <a:r>
              <a:rPr lang="en-GB" dirty="0"/>
              <a:t>		joyous in their glad refrain;</a:t>
            </a:r>
            <a:endParaRPr lang="en-NZ" dirty="0"/>
          </a:p>
          <a:p>
            <a:r>
              <a:rPr lang="en-GB" dirty="0"/>
              <a:t>	thousands, myriads, praising nations –</a:t>
            </a:r>
            <a:endParaRPr lang="en-NZ" dirty="0"/>
          </a:p>
          <a:p>
            <a:r>
              <a:rPr lang="en-GB" dirty="0"/>
              <a:t>		nothing they their God begrudge;</a:t>
            </a:r>
            <a:endParaRPr lang="en-NZ" dirty="0"/>
          </a:p>
          <a:p>
            <a:r>
              <a:rPr lang="en-GB" dirty="0"/>
              <a:t>	but his enemies will perish:</a:t>
            </a:r>
            <a:endParaRPr lang="en-NZ" dirty="0"/>
          </a:p>
          <a:p>
            <a:r>
              <a:rPr lang="en-GB" dirty="0"/>
              <a:t>		Christ in justice comes as judge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323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Chris Kavanagh, 1995,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2014-03-03T03:12:04Z</dcterms:created>
  <dcterms:modified xsi:type="dcterms:W3CDTF">2014-03-03T03:13:07Z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