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60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F8CF443-3A12-409D-BF0E-8D3FF7B49965}" type="datetimeFigureOut">
              <a:rPr lang="en-NZ"/>
              <a:pPr>
                <a:defRPr/>
              </a:pPr>
              <a:t>5/04/2014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8F22BD-714D-47BA-AFE1-54E3E1571DD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4829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C8835E4-F5A7-48B6-9BD3-FCE1C27DB70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7755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A3F8CD1-9289-4734-9A0C-EFE0B97834B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5651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AB32182-A0EF-4FCD-A018-FF1734F9508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1273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8824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20F623-5DB5-495C-A63C-6871427223F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3996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4D8B0C5-48D8-46A5-B476-15749CB1439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820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0437A13-C26C-40F7-8282-2E0A3DA87BB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0245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AEC4FF2-6464-4C53-BEF5-5F1BECF5F17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3535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2CA7872-9923-44B3-8D47-03A7B3E5230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7153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7EB5B1A-B840-40BF-B29C-934C4BC4E11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9113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4F9CC2-3828-4463-9D9D-AC78080E421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3431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At the name of Jesus </a:t>
            </a:r>
            <a:endParaRPr lang="en-GB" b="1" dirty="0" smtClean="0">
              <a:solidFill>
                <a:srgbClr val="FFFF00"/>
              </a:solidFill>
            </a:endParaRPr>
          </a:p>
          <a:p>
            <a:r>
              <a:rPr lang="en-GB" b="1" dirty="0">
                <a:solidFill>
                  <a:srgbClr val="FFFF00"/>
                </a:solidFill>
              </a:rPr>
              <a:t>	</a:t>
            </a:r>
            <a:r>
              <a:rPr lang="en-GB" b="1" dirty="0" smtClean="0">
                <a:solidFill>
                  <a:srgbClr val="FFFF00"/>
                </a:solidFill>
              </a:rPr>
              <a:t>		</a:t>
            </a:r>
            <a:r>
              <a:rPr lang="en-GB" dirty="0" err="1" smtClean="0"/>
              <a:t>ev’ry</a:t>
            </a:r>
            <a:r>
              <a:rPr lang="en-GB" dirty="0" smtClean="0"/>
              <a:t> </a:t>
            </a:r>
            <a:r>
              <a:rPr lang="en-GB" dirty="0"/>
              <a:t>knee shall bow,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ev’ry</a:t>
            </a:r>
            <a:r>
              <a:rPr lang="en-GB" dirty="0"/>
              <a:t> tongue confess him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King </a:t>
            </a:r>
            <a:r>
              <a:rPr lang="en-GB" dirty="0"/>
              <a:t>of glory now.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’Tis</a:t>
            </a:r>
            <a:r>
              <a:rPr lang="en-GB" dirty="0"/>
              <a:t> the Father’s pleasure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we </a:t>
            </a:r>
            <a:r>
              <a:rPr lang="en-GB" dirty="0"/>
              <a:t>should call him Lord,</a:t>
            </a:r>
            <a:endParaRPr lang="en-NZ" dirty="0"/>
          </a:p>
          <a:p>
            <a:r>
              <a:rPr lang="en-GB" dirty="0"/>
              <a:t>		who from the beginning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was </a:t>
            </a:r>
            <a:r>
              <a:rPr lang="en-GB" dirty="0"/>
              <a:t>the mighty Word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325]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 smtClean="0"/>
              <a:t>At </a:t>
            </a:r>
            <a:r>
              <a:rPr lang="en-GB" dirty="0"/>
              <a:t>his voice creation </a:t>
            </a:r>
            <a:endParaRPr lang="en-GB" dirty="0" smtClean="0"/>
          </a:p>
          <a:p>
            <a:r>
              <a:rPr lang="en-GB" dirty="0" smtClean="0"/>
              <a:t>			sprang </a:t>
            </a:r>
            <a:r>
              <a:rPr lang="en-GB" dirty="0"/>
              <a:t>at once to sight:</a:t>
            </a:r>
            <a:endParaRPr lang="en-NZ" dirty="0"/>
          </a:p>
          <a:p>
            <a:r>
              <a:rPr lang="en-GB" dirty="0"/>
              <a:t>		all the angel-faces,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all </a:t>
            </a:r>
            <a:r>
              <a:rPr lang="en-GB" dirty="0"/>
              <a:t>the hosts of light,</a:t>
            </a:r>
            <a:endParaRPr lang="en-NZ" dirty="0"/>
          </a:p>
          <a:p>
            <a:r>
              <a:rPr lang="en-GB" dirty="0"/>
              <a:t>	thrones and all dominions,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stars </a:t>
            </a:r>
            <a:r>
              <a:rPr lang="en-GB" dirty="0"/>
              <a:t>upon their way,</a:t>
            </a:r>
            <a:endParaRPr lang="en-NZ" dirty="0"/>
          </a:p>
          <a:p>
            <a:r>
              <a:rPr lang="en-GB" dirty="0"/>
              <a:t>		all the </a:t>
            </a:r>
            <a:r>
              <a:rPr lang="en-GB" dirty="0" err="1"/>
              <a:t>heav’nly</a:t>
            </a:r>
            <a:r>
              <a:rPr lang="en-GB" dirty="0"/>
              <a:t> orders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in </a:t>
            </a:r>
            <a:r>
              <a:rPr lang="en-GB" dirty="0"/>
              <a:t>their great array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 smtClean="0"/>
              <a:t>Humbled </a:t>
            </a:r>
            <a:r>
              <a:rPr lang="en-GB" dirty="0"/>
              <a:t>for a season, </a:t>
            </a:r>
            <a:endParaRPr lang="en-GB" dirty="0" smtClean="0"/>
          </a:p>
          <a:p>
            <a:r>
              <a:rPr lang="en-GB" dirty="0" smtClean="0"/>
              <a:t>			to </a:t>
            </a:r>
            <a:r>
              <a:rPr lang="en-GB" dirty="0"/>
              <a:t>receive a name</a:t>
            </a:r>
            <a:endParaRPr lang="en-NZ" dirty="0"/>
          </a:p>
          <a:p>
            <a:r>
              <a:rPr lang="en-GB" dirty="0"/>
              <a:t>		from the lips of sinners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unto </a:t>
            </a:r>
            <a:r>
              <a:rPr lang="en-GB" dirty="0"/>
              <a:t>whom he came,</a:t>
            </a:r>
            <a:endParaRPr lang="en-NZ" dirty="0"/>
          </a:p>
          <a:p>
            <a:r>
              <a:rPr lang="en-GB" dirty="0"/>
              <a:t>	faithfully he bore it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spotless </a:t>
            </a:r>
            <a:r>
              <a:rPr lang="en-GB" dirty="0"/>
              <a:t>to the last,</a:t>
            </a:r>
            <a:endParaRPr lang="en-NZ" dirty="0"/>
          </a:p>
          <a:p>
            <a:r>
              <a:rPr lang="en-GB" dirty="0"/>
              <a:t>		brought it back victorious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when </a:t>
            </a:r>
            <a:r>
              <a:rPr lang="en-GB" dirty="0"/>
              <a:t>from death he passed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4756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 smtClean="0"/>
              <a:t>In </a:t>
            </a:r>
            <a:r>
              <a:rPr lang="en-GB" dirty="0"/>
              <a:t>your hearts enthrone him; </a:t>
            </a:r>
            <a:endParaRPr lang="en-GB" dirty="0" smtClean="0"/>
          </a:p>
          <a:p>
            <a:r>
              <a:rPr lang="en-GB" dirty="0" smtClean="0"/>
              <a:t>			there </a:t>
            </a:r>
            <a:r>
              <a:rPr lang="en-GB" dirty="0"/>
              <a:t>let him subdue</a:t>
            </a:r>
            <a:endParaRPr lang="en-NZ" dirty="0"/>
          </a:p>
          <a:p>
            <a:r>
              <a:rPr lang="en-GB" dirty="0"/>
              <a:t>		all that is not holy,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all </a:t>
            </a:r>
            <a:r>
              <a:rPr lang="en-GB" dirty="0"/>
              <a:t>that is not true.</a:t>
            </a:r>
            <a:endParaRPr lang="en-NZ" dirty="0"/>
          </a:p>
          <a:p>
            <a:r>
              <a:rPr lang="en-GB" dirty="0"/>
              <a:t>	Look to him, your captain,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in </a:t>
            </a:r>
            <a:r>
              <a:rPr lang="en-GB" dirty="0"/>
              <a:t>temptation’s hour;</a:t>
            </a:r>
            <a:endParaRPr lang="en-NZ" dirty="0"/>
          </a:p>
          <a:p>
            <a:r>
              <a:rPr lang="en-GB" dirty="0"/>
              <a:t>		let his will enfold you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in </a:t>
            </a:r>
            <a:r>
              <a:rPr lang="en-GB" dirty="0"/>
              <a:t>its light and </a:t>
            </a:r>
            <a:r>
              <a:rPr lang="en-GB" dirty="0" err="1"/>
              <a:t>pow’r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6521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 smtClean="0"/>
              <a:t>Brothers</a:t>
            </a:r>
            <a:r>
              <a:rPr lang="en-GB" dirty="0"/>
              <a:t>, this Lord Jesus </a:t>
            </a:r>
            <a:endParaRPr lang="en-GB" dirty="0" smtClean="0"/>
          </a:p>
          <a:p>
            <a:r>
              <a:rPr lang="en-GB" dirty="0" smtClean="0"/>
              <a:t>			shall </a:t>
            </a:r>
            <a:r>
              <a:rPr lang="en-GB" dirty="0"/>
              <a:t>return again,</a:t>
            </a:r>
            <a:endParaRPr lang="en-NZ" dirty="0"/>
          </a:p>
          <a:p>
            <a:r>
              <a:rPr lang="en-GB" dirty="0"/>
              <a:t>		with his Father’s glory,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o’er </a:t>
            </a:r>
            <a:r>
              <a:rPr lang="en-GB" dirty="0"/>
              <a:t>the earth to reign;</a:t>
            </a:r>
            <a:endParaRPr lang="en-NZ" dirty="0"/>
          </a:p>
          <a:p>
            <a:r>
              <a:rPr lang="en-GB" dirty="0"/>
              <a:t>	for all wreaths of empire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meet </a:t>
            </a:r>
            <a:r>
              <a:rPr lang="en-GB" dirty="0"/>
              <a:t>upon his brow,</a:t>
            </a:r>
            <a:endParaRPr lang="en-NZ" dirty="0"/>
          </a:p>
          <a:p>
            <a:r>
              <a:rPr lang="en-GB" dirty="0"/>
              <a:t>		and our hearts confess him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King </a:t>
            </a:r>
            <a:r>
              <a:rPr lang="en-GB" dirty="0"/>
              <a:t>of glory now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671246"/>
            <a:ext cx="9144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000" dirty="0" smtClean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Sing </a:t>
            </a:r>
            <a:r>
              <a:rPr lang="en-NZ" altLang="en-US" sz="1000" dirty="0"/>
              <a:t>to the Lord </a:t>
            </a:r>
            <a:r>
              <a:rPr lang="en-NZ" altLang="en-US" sz="1000" dirty="0" smtClean="0"/>
              <a:t>325</a:t>
            </a:r>
            <a:endParaRPr lang="en-NZ" altLang="en-US" sz="1000" dirty="0"/>
          </a:p>
          <a:p>
            <a:pPr algn="r"/>
            <a:r>
              <a:rPr lang="en-GB" sz="1000" i="1" dirty="0"/>
              <a:t>Lyrics public domain</a:t>
            </a:r>
            <a:endParaRPr lang="en-NZ" sz="1000" i="1" dirty="0"/>
          </a:p>
          <a:p>
            <a:pPr algn="r"/>
            <a:r>
              <a:rPr lang="en-GB" sz="1000" dirty="0"/>
              <a:t>Text: Caroline M. Noel, 1870, alt.</a:t>
            </a:r>
            <a:endParaRPr lang="en-NZ" sz="1000" dirty="0"/>
          </a:p>
          <a:p>
            <a:pPr algn="r"/>
            <a:r>
              <a:rPr lang="en-GB" sz="1000" dirty="0"/>
              <a:t>Tune (KING OF GLORY): Albert </a:t>
            </a:r>
            <a:r>
              <a:rPr lang="en-GB" sz="1000" dirty="0" err="1"/>
              <a:t>Piersma</a:t>
            </a:r>
            <a:r>
              <a:rPr lang="en-GB" sz="1000" dirty="0"/>
              <a:t>, 1933</a:t>
            </a:r>
            <a:endParaRPr lang="en-NZ" sz="1000" dirty="0"/>
          </a:p>
          <a:p>
            <a:pPr algn="r"/>
            <a:r>
              <a:rPr lang="en-GB" sz="1000" dirty="0" smtClean="0"/>
              <a:t>Or Tune </a:t>
            </a:r>
            <a:r>
              <a:rPr lang="en-GB" sz="1000" dirty="0"/>
              <a:t>(CAMBERWELL): Michael Brierley, b. 1932</a:t>
            </a:r>
            <a:r>
              <a:rPr lang="en-GB" sz="1000"/>
              <a:t>, </a:t>
            </a:r>
            <a:r>
              <a:rPr lang="en-GB" sz="1000" smtClean="0"/>
              <a:t>© </a:t>
            </a:r>
            <a:r>
              <a:rPr lang="en-GB" sz="1000" dirty="0"/>
              <a:t>Josef Weinberger Ltd., 1960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62</Words>
  <Application>Microsoft Office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2014-03-03T03:14:43Z</dcterms:created>
  <dcterms:modified xsi:type="dcterms:W3CDTF">2014-04-05T08:16:22Z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