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1" r:id="rId6"/>
    <p:sldId id="264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A7F6F26-D076-45AA-A9FB-81FE13F5831F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EBA068-A2A5-4DE9-8FD6-B4BEA606686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507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2B66EEF6-6C9F-47A5-8B63-C92F1C3EF5C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4969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CAD8C91-9796-4B96-AFA6-627FBA05CE6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0825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D15BE18-9D36-4D73-BFC4-291A1CCF863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9791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144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5FA0C5A-C3A4-4420-900F-4F9B24C5C1D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8834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AE537D4-988C-4480-8800-C9F810AAB4D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4336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B955842-9A0F-4437-8FCB-DFA7B685EA4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2612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92A097F-F09A-4E3E-84A8-BE1E89F193A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6140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3019C15-897F-4FBB-9E41-2FFC0AE2BAC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5900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60FAFA-2BFD-4C31-967B-C64CFCF2559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8344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97FDE6-E890-454D-A80C-F2CF95F63B2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6939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At your feet we fall,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mighty risen Lord,</a:t>
            </a:r>
            <a:endParaRPr lang="en-NZ" dirty="0"/>
          </a:p>
          <a:p>
            <a:r>
              <a:rPr lang="en-GB" dirty="0"/>
              <a:t>	as we come before your throne</a:t>
            </a:r>
            <a:endParaRPr lang="en-NZ" dirty="0"/>
          </a:p>
          <a:p>
            <a:r>
              <a:rPr lang="en-GB" dirty="0"/>
              <a:t>		to worship you.</a:t>
            </a:r>
            <a:endParaRPr lang="en-NZ" dirty="0"/>
          </a:p>
          <a:p>
            <a:r>
              <a:rPr lang="en-GB" dirty="0"/>
              <a:t>	By your Spirit’s </a:t>
            </a:r>
            <a:r>
              <a:rPr lang="en-GB" dirty="0" err="1"/>
              <a:t>pow’r</a:t>
            </a:r>
            <a:endParaRPr lang="en-NZ" dirty="0"/>
          </a:p>
          <a:p>
            <a:r>
              <a:rPr lang="en-GB" dirty="0"/>
              <a:t>		you now draw our hearts,</a:t>
            </a:r>
            <a:endParaRPr lang="en-NZ" dirty="0"/>
          </a:p>
          <a:p>
            <a:r>
              <a:rPr lang="en-GB" dirty="0"/>
              <a:t>	and we hear your voice</a:t>
            </a:r>
            <a:endParaRPr lang="en-NZ" dirty="0"/>
          </a:p>
          <a:p>
            <a:r>
              <a:rPr lang="en-GB" dirty="0"/>
              <a:t>		in triumph ringing clear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326]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I am he that </a:t>
            </a:r>
            <a:r>
              <a:rPr lang="en-GB" i="1" dirty="0" err="1"/>
              <a:t>liveth</a:t>
            </a:r>
            <a:r>
              <a:rPr lang="en-GB" i="1" dirty="0"/>
              <a:t>,</a:t>
            </a:r>
            <a:endParaRPr lang="en-NZ" i="1" dirty="0"/>
          </a:p>
          <a:p>
            <a:r>
              <a:rPr lang="en-GB" i="1" dirty="0"/>
              <a:t>		that </a:t>
            </a:r>
            <a:r>
              <a:rPr lang="en-GB" i="1" dirty="0" err="1"/>
              <a:t>liveth</a:t>
            </a:r>
            <a:r>
              <a:rPr lang="en-GB" i="1" dirty="0"/>
              <a:t> and was dead.</a:t>
            </a:r>
            <a:endParaRPr lang="en-NZ" i="1" dirty="0"/>
          </a:p>
          <a:p>
            <a:r>
              <a:rPr lang="en-GB" i="1" dirty="0"/>
              <a:t>	Behold I am alive forevermore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There we see you stand,</a:t>
            </a:r>
            <a:endParaRPr lang="en-NZ" dirty="0"/>
          </a:p>
          <a:p>
            <a:r>
              <a:rPr lang="en-GB" dirty="0"/>
              <a:t>		mighty risen Lord,</a:t>
            </a:r>
            <a:endParaRPr lang="en-NZ" dirty="0"/>
          </a:p>
          <a:p>
            <a:r>
              <a:rPr lang="en-GB" dirty="0"/>
              <a:t>	clothed in garments pure and holy,</a:t>
            </a:r>
            <a:endParaRPr lang="en-NZ" dirty="0"/>
          </a:p>
          <a:p>
            <a:r>
              <a:rPr lang="en-GB" dirty="0"/>
              <a:t>		shining bright.</a:t>
            </a:r>
            <a:endParaRPr lang="en-NZ" dirty="0"/>
          </a:p>
          <a:p>
            <a:r>
              <a:rPr lang="en-GB" dirty="0"/>
              <a:t>	Eyes of flashing fire,</a:t>
            </a:r>
            <a:endParaRPr lang="en-NZ" dirty="0"/>
          </a:p>
          <a:p>
            <a:r>
              <a:rPr lang="en-GB" dirty="0"/>
              <a:t>		feet like burnished bronze,</a:t>
            </a:r>
            <a:endParaRPr lang="en-NZ" dirty="0"/>
          </a:p>
          <a:p>
            <a:r>
              <a:rPr lang="en-GB" dirty="0"/>
              <a:t>	and the sound of many</a:t>
            </a:r>
            <a:endParaRPr lang="en-NZ" dirty="0"/>
          </a:p>
          <a:p>
            <a:r>
              <a:rPr lang="en-GB" dirty="0"/>
              <a:t>		waters is your voice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5042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I am he that </a:t>
            </a:r>
            <a:r>
              <a:rPr lang="en-GB" i="1" dirty="0" err="1"/>
              <a:t>liveth</a:t>
            </a:r>
            <a:r>
              <a:rPr lang="en-GB" i="1" dirty="0"/>
              <a:t>,</a:t>
            </a:r>
            <a:endParaRPr lang="en-NZ" i="1" dirty="0"/>
          </a:p>
          <a:p>
            <a:r>
              <a:rPr lang="en-GB" i="1" dirty="0"/>
              <a:t>		that </a:t>
            </a:r>
            <a:r>
              <a:rPr lang="en-GB" i="1" dirty="0" err="1"/>
              <a:t>liveth</a:t>
            </a:r>
            <a:r>
              <a:rPr lang="en-GB" i="1" dirty="0"/>
              <a:t> and was dead.</a:t>
            </a:r>
            <a:endParaRPr lang="en-NZ" i="1" dirty="0"/>
          </a:p>
          <a:p>
            <a:r>
              <a:rPr lang="en-GB" i="1" dirty="0"/>
              <a:t>	Behold I am alive forevermore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222587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Like the shining sun</a:t>
            </a:r>
            <a:endParaRPr lang="en-NZ" dirty="0"/>
          </a:p>
          <a:p>
            <a:r>
              <a:rPr lang="en-GB" dirty="0"/>
              <a:t>		in its noonday strength,</a:t>
            </a:r>
            <a:endParaRPr lang="en-NZ" dirty="0"/>
          </a:p>
          <a:p>
            <a:r>
              <a:rPr lang="en-GB" dirty="0"/>
              <a:t>	we now see the glory</a:t>
            </a:r>
            <a:endParaRPr lang="en-NZ" dirty="0"/>
          </a:p>
          <a:p>
            <a:r>
              <a:rPr lang="en-GB" dirty="0"/>
              <a:t>		of your wondrous face.</a:t>
            </a:r>
            <a:endParaRPr lang="en-NZ" dirty="0"/>
          </a:p>
          <a:p>
            <a:r>
              <a:rPr lang="en-GB" dirty="0"/>
              <a:t>	Once that face was marred,</a:t>
            </a:r>
            <a:endParaRPr lang="en-NZ" dirty="0"/>
          </a:p>
          <a:p>
            <a:r>
              <a:rPr lang="en-GB" dirty="0"/>
              <a:t>		but now you’re glorified,</a:t>
            </a:r>
            <a:endParaRPr lang="en-NZ" dirty="0"/>
          </a:p>
          <a:p>
            <a:r>
              <a:rPr lang="en-GB" dirty="0"/>
              <a:t>	and your words, a two-edged sword,</a:t>
            </a:r>
            <a:endParaRPr lang="en-NZ" dirty="0"/>
          </a:p>
          <a:p>
            <a:r>
              <a:rPr lang="en-GB" dirty="0"/>
              <a:t>		have mighty </a:t>
            </a:r>
            <a:r>
              <a:rPr lang="en-GB" dirty="0" err="1"/>
              <a:t>pow’r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I am he that </a:t>
            </a:r>
            <a:r>
              <a:rPr lang="en-GB" i="1" dirty="0" err="1"/>
              <a:t>liveth</a:t>
            </a:r>
            <a:r>
              <a:rPr lang="en-GB" i="1" dirty="0"/>
              <a:t>,</a:t>
            </a:r>
            <a:endParaRPr lang="en-NZ" i="1" dirty="0"/>
          </a:p>
          <a:p>
            <a:r>
              <a:rPr lang="en-GB" i="1" dirty="0"/>
              <a:t>		that </a:t>
            </a:r>
            <a:r>
              <a:rPr lang="en-GB" i="1" dirty="0" err="1"/>
              <a:t>liveth</a:t>
            </a:r>
            <a:r>
              <a:rPr lang="en-GB" i="1" dirty="0"/>
              <a:t> and was dead.</a:t>
            </a:r>
            <a:endParaRPr lang="en-NZ" i="1" dirty="0"/>
          </a:p>
          <a:p>
            <a:r>
              <a:rPr lang="en-GB" i="1" dirty="0"/>
              <a:t>	Behold I am alive forevermore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5934670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326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(#38961)</a:t>
            </a:r>
            <a:endParaRPr lang="en-NZ" sz="1000" i="1" dirty="0"/>
          </a:p>
          <a:p>
            <a:pPr algn="r"/>
            <a:r>
              <a:rPr lang="en-GB" sz="1000" dirty="0"/>
              <a:t>Text and tune: David </a:t>
            </a:r>
            <a:r>
              <a:rPr lang="en-GB" sz="1000" dirty="0" err="1"/>
              <a:t>Fellingham</a:t>
            </a:r>
            <a:r>
              <a:rPr lang="en-GB" sz="1000" dirty="0"/>
              <a:t>, © </a:t>
            </a:r>
            <a:r>
              <a:rPr lang="en-GB" sz="1000" dirty="0" err="1"/>
              <a:t>Thankyou</a:t>
            </a:r>
            <a:r>
              <a:rPr lang="en-GB" sz="1000" dirty="0"/>
              <a:t> Music (admin.</a:t>
            </a:r>
            <a:br>
              <a:rPr lang="en-GB" sz="1000" dirty="0"/>
            </a:br>
            <a:r>
              <a:rPr lang="en-GB" sz="1000" dirty="0"/>
              <a:t>Crossroad Publishing in Australasia), 1982; arr. </a:t>
            </a:r>
            <a:r>
              <a:rPr lang="en-GB" sz="1000" dirty="0" smtClean="0"/>
              <a:t>composite</a:t>
            </a:r>
            <a:endParaRPr lang="en-NZ" sz="1000" dirty="0"/>
          </a:p>
        </p:txBody>
      </p:sp>
    </p:spTree>
    <p:extLst>
      <p:ext uri="{BB962C8B-B14F-4D97-AF65-F5344CB8AC3E}">
        <p14:creationId xmlns:p14="http://schemas.microsoft.com/office/powerpoint/2010/main" val="59755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45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2014-03-04T01:48:18Z</dcterms:created>
  <dcterms:modified xsi:type="dcterms:W3CDTF">2014-04-03T09:22:06Z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