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0"/>
  </p:handoutMasterIdLst>
  <p:sldIdLst>
    <p:sldId id="259" r:id="rId2"/>
    <p:sldId id="260" r:id="rId3"/>
    <p:sldId id="262" r:id="rId4"/>
    <p:sldId id="264" r:id="rId5"/>
    <p:sldId id="263" r:id="rId6"/>
    <p:sldId id="265" r:id="rId7"/>
    <p:sldId id="261" r:id="rId8"/>
    <p:sldId id="266" r:id="rId9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B1BC338-D419-4AFF-90A4-D2B2B17D2434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DF4B17-FCC9-43F1-A2E8-E7BD65F0BC8C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73863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CD4DB91A-1D25-4931-A38E-0FDA2EEF4C9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7879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9B9B841-A5C0-4EBB-9362-C17EEB29638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5620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BC73A71-3486-4203-8B10-7AE762A4297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9427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7569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3235626-0DF7-45E6-B87F-C3FAF1E5F0A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5928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7F66C1E-9572-4915-968D-FE8B1A0BF9F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327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11F0B06-FCBF-47E7-8B91-D6443292D44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3442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7D6221-4700-44AB-B476-2B35E157BD2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3057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9117015-ADDF-4FB9-B62C-FBF6CD47369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3318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9B6A69D-9025-4B2F-8B4E-DB241B3DB63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3627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BB6D97E-9DAD-49C7-A5D4-3721C8CABB7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8373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Christ shall have dominion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over land and sea;</a:t>
            </a:r>
            <a:endParaRPr lang="en-NZ" dirty="0"/>
          </a:p>
          <a:p>
            <a:r>
              <a:rPr lang="en-GB" dirty="0"/>
              <a:t>	earth’s remotest regions</a:t>
            </a:r>
            <a:endParaRPr lang="en-NZ" dirty="0"/>
          </a:p>
          <a:p>
            <a:r>
              <a:rPr lang="en-GB" dirty="0"/>
              <a:t>		shall his empire be;</a:t>
            </a:r>
            <a:endParaRPr lang="en-NZ" dirty="0"/>
          </a:p>
          <a:p>
            <a:r>
              <a:rPr lang="en-GB" dirty="0"/>
              <a:t>	they that wilds inhabit</a:t>
            </a:r>
            <a:endParaRPr lang="en-NZ" dirty="0"/>
          </a:p>
          <a:p>
            <a:r>
              <a:rPr lang="en-GB" dirty="0"/>
              <a:t>		shall their worship bring;</a:t>
            </a:r>
            <a:endParaRPr lang="en-NZ" dirty="0"/>
          </a:p>
          <a:p>
            <a:r>
              <a:rPr lang="en-GB" dirty="0"/>
              <a:t>	kings shall render tribute,</a:t>
            </a:r>
            <a:endParaRPr lang="en-NZ" dirty="0"/>
          </a:p>
          <a:p>
            <a:r>
              <a:rPr lang="en-GB" dirty="0"/>
              <a:t>		nations serve our King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327]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Christ shall have dominion</a:t>
            </a:r>
            <a:endParaRPr lang="en-NZ" i="1" dirty="0"/>
          </a:p>
          <a:p>
            <a:r>
              <a:rPr lang="en-GB" i="1" dirty="0"/>
              <a:t>		over land and sea;</a:t>
            </a:r>
            <a:endParaRPr lang="en-NZ" i="1" dirty="0"/>
          </a:p>
          <a:p>
            <a:r>
              <a:rPr lang="en-GB" i="1" dirty="0"/>
              <a:t>	earth’s remotest regions</a:t>
            </a:r>
            <a:endParaRPr lang="en-NZ" i="1" dirty="0"/>
          </a:p>
          <a:p>
            <a:r>
              <a:rPr lang="en-GB" i="1" dirty="0"/>
              <a:t>		shall his empire be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 the needy seek him,</a:t>
            </a:r>
            <a:endParaRPr lang="en-NZ" dirty="0"/>
          </a:p>
          <a:p>
            <a:r>
              <a:rPr lang="en-GB" dirty="0"/>
              <a:t>		he will mercy show;</a:t>
            </a:r>
            <a:endParaRPr lang="en-NZ" dirty="0"/>
          </a:p>
          <a:p>
            <a:r>
              <a:rPr lang="en-GB" dirty="0"/>
              <a:t>	yea, the weak and helpless</a:t>
            </a:r>
            <a:endParaRPr lang="en-NZ" dirty="0"/>
          </a:p>
          <a:p>
            <a:r>
              <a:rPr lang="en-GB" dirty="0"/>
              <a:t>		shall his pity know.</a:t>
            </a:r>
            <a:endParaRPr lang="en-NZ" dirty="0"/>
          </a:p>
          <a:p>
            <a:r>
              <a:rPr lang="en-GB" dirty="0"/>
              <a:t>	He will surely save them</a:t>
            </a:r>
            <a:endParaRPr lang="en-NZ" dirty="0"/>
          </a:p>
          <a:p>
            <a:r>
              <a:rPr lang="en-GB" dirty="0"/>
              <a:t>		from oppression’s might,</a:t>
            </a:r>
            <a:endParaRPr lang="en-NZ" dirty="0"/>
          </a:p>
          <a:p>
            <a:r>
              <a:rPr lang="en-GB" dirty="0"/>
              <a:t>	for their lives are precious</a:t>
            </a:r>
            <a:endParaRPr lang="en-NZ" dirty="0"/>
          </a:p>
          <a:p>
            <a:r>
              <a:rPr lang="en-GB" dirty="0"/>
              <a:t>		in his holy sight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1246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Christ shall have dominion</a:t>
            </a:r>
            <a:endParaRPr lang="en-NZ" i="1" dirty="0"/>
          </a:p>
          <a:p>
            <a:r>
              <a:rPr lang="en-GB" i="1" dirty="0"/>
              <a:t>		over land and sea;</a:t>
            </a:r>
            <a:endParaRPr lang="en-NZ" i="1" dirty="0"/>
          </a:p>
          <a:p>
            <a:r>
              <a:rPr lang="en-GB" i="1" dirty="0"/>
              <a:t>	earth’s remotest regions</a:t>
            </a:r>
            <a:endParaRPr lang="en-NZ" i="1" dirty="0"/>
          </a:p>
          <a:p>
            <a:r>
              <a:rPr lang="en-GB" i="1" dirty="0"/>
              <a:t>		shall his empire be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390039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Ever and forever</a:t>
            </a:r>
            <a:endParaRPr lang="en-NZ" dirty="0"/>
          </a:p>
          <a:p>
            <a:r>
              <a:rPr lang="en-GB" dirty="0"/>
              <a:t>		shall his name endure;</a:t>
            </a:r>
            <a:endParaRPr lang="en-NZ" dirty="0"/>
          </a:p>
          <a:p>
            <a:r>
              <a:rPr lang="en-GB" dirty="0"/>
              <a:t>	long as suns continue</a:t>
            </a:r>
            <a:endParaRPr lang="en-NZ" dirty="0"/>
          </a:p>
          <a:p>
            <a:r>
              <a:rPr lang="en-GB" dirty="0"/>
              <a:t>		it shall stand secure;</a:t>
            </a:r>
            <a:endParaRPr lang="en-NZ" dirty="0"/>
          </a:p>
          <a:p>
            <a:r>
              <a:rPr lang="en-GB" dirty="0"/>
              <a:t>	and in him forever</a:t>
            </a:r>
            <a:endParaRPr lang="en-NZ" dirty="0"/>
          </a:p>
          <a:p>
            <a:r>
              <a:rPr lang="en-GB" dirty="0"/>
              <a:t>		all men shall be blest,</a:t>
            </a:r>
            <a:endParaRPr lang="en-NZ" dirty="0"/>
          </a:p>
          <a:p>
            <a:r>
              <a:rPr lang="en-GB" dirty="0"/>
              <a:t>	and all nations hail him</a:t>
            </a:r>
            <a:endParaRPr lang="en-NZ" dirty="0"/>
          </a:p>
          <a:p>
            <a:r>
              <a:rPr lang="en-GB" dirty="0"/>
              <a:t>		King of kings confessed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0778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Christ shall have dominion</a:t>
            </a:r>
            <a:endParaRPr lang="en-NZ" i="1" dirty="0"/>
          </a:p>
          <a:p>
            <a:r>
              <a:rPr lang="en-GB" i="1" dirty="0"/>
              <a:t>		over land and sea;</a:t>
            </a:r>
            <a:endParaRPr lang="en-NZ" i="1" dirty="0"/>
          </a:p>
          <a:p>
            <a:r>
              <a:rPr lang="en-GB" i="1" dirty="0"/>
              <a:t>	earth’s remotest regions</a:t>
            </a:r>
            <a:endParaRPr lang="en-NZ" i="1" dirty="0"/>
          </a:p>
          <a:p>
            <a:r>
              <a:rPr lang="en-GB" i="1" dirty="0"/>
              <a:t>		shall his empire be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218169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Unto God Almighty</a:t>
            </a:r>
            <a:endParaRPr lang="en-NZ" dirty="0"/>
          </a:p>
          <a:p>
            <a:r>
              <a:rPr lang="en-GB" dirty="0"/>
              <a:t>		joyful Zion sings;</a:t>
            </a:r>
            <a:endParaRPr lang="en-NZ" dirty="0"/>
          </a:p>
          <a:p>
            <a:r>
              <a:rPr lang="en-GB" dirty="0"/>
              <a:t>	he alone is glorious,</a:t>
            </a:r>
            <a:endParaRPr lang="en-NZ" dirty="0"/>
          </a:p>
          <a:p>
            <a:r>
              <a:rPr lang="en-GB" dirty="0"/>
              <a:t>		doing wondrous things.</a:t>
            </a:r>
            <a:endParaRPr lang="en-NZ" dirty="0"/>
          </a:p>
          <a:p>
            <a:r>
              <a:rPr lang="en-GB" dirty="0"/>
              <a:t>	Evermore, ye people,</a:t>
            </a:r>
            <a:endParaRPr lang="en-NZ" dirty="0"/>
          </a:p>
          <a:p>
            <a:r>
              <a:rPr lang="en-GB" dirty="0"/>
              <a:t>		bless his glorious name,</a:t>
            </a:r>
            <a:endParaRPr lang="en-NZ" dirty="0"/>
          </a:p>
          <a:p>
            <a:r>
              <a:rPr lang="en-GB" dirty="0"/>
              <a:t>	his eternal glory</a:t>
            </a:r>
            <a:endParaRPr lang="en-NZ" dirty="0"/>
          </a:p>
          <a:p>
            <a:r>
              <a:rPr lang="en-GB" dirty="0"/>
              <a:t>		through the earth proclaim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Christ shall have dominion</a:t>
            </a:r>
            <a:endParaRPr lang="en-NZ" i="1" dirty="0"/>
          </a:p>
          <a:p>
            <a:r>
              <a:rPr lang="en-GB" i="1" dirty="0"/>
              <a:t>		over land and sea;</a:t>
            </a:r>
            <a:endParaRPr lang="en-NZ" i="1" dirty="0"/>
          </a:p>
          <a:p>
            <a:r>
              <a:rPr lang="en-GB" i="1" dirty="0"/>
              <a:t>	earth’s remotest regions</a:t>
            </a:r>
            <a:endParaRPr lang="en-NZ" i="1" dirty="0"/>
          </a:p>
          <a:p>
            <a:r>
              <a:rPr lang="en-GB" i="1" dirty="0"/>
              <a:t>		shall his empire be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327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Based on Psalm 72.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Arthur S. Sullivan, 1871</a:t>
            </a:r>
            <a:endParaRPr lang="en-NZ" sz="1000" dirty="0"/>
          </a:p>
        </p:txBody>
      </p:sp>
    </p:spTree>
    <p:extLst>
      <p:ext uri="{BB962C8B-B14F-4D97-AF65-F5344CB8AC3E}">
        <p14:creationId xmlns:p14="http://schemas.microsoft.com/office/powerpoint/2010/main" val="3233113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39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2014-03-04T01:50:46Z</dcterms:created>
  <dcterms:modified xsi:type="dcterms:W3CDTF">2014-03-04T01:52:36Z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