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F312620-3F7A-4965-9E97-7A5D2BD1FC68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65D48B-5FB7-4DDB-AB24-D78C0AE656A3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30614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CE19CCCD-46F5-482A-AFCC-8EE87097B9B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8993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BF848BC-2BAC-4876-95D3-DB1D87B0F99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0381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BADFC20-8DA1-41E5-B9ED-C66BAFE730B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1328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0326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A99A7F7-200D-4159-B82F-0A03291A70F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9090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5AF4AAC-D338-4AB0-84ED-F974F29461F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9566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57DCCE0-F497-454F-B6EF-320A3A7B5DD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3715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F50B7C2-278C-4F5D-B20D-D23B1CA200C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543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110E7A8-FBAF-48F4-BAA5-1129D7FDDBA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8988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8A47726-FF8E-4E2B-B216-68DC28C44AF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6220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CB875CB-8E90-4AF9-AA4C-ED9F37B904C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1393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Hail to the Lord’s Anointed,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great David’s greater Son!</a:t>
            </a:r>
            <a:endParaRPr lang="en-NZ" dirty="0"/>
          </a:p>
          <a:p>
            <a:r>
              <a:rPr lang="en-GB" dirty="0"/>
              <a:t>	Hail, in the time appointed,</a:t>
            </a:r>
            <a:endParaRPr lang="en-NZ" dirty="0"/>
          </a:p>
          <a:p>
            <a:r>
              <a:rPr lang="en-GB" dirty="0"/>
              <a:t>		his reign on earth begun!</a:t>
            </a:r>
            <a:endParaRPr lang="en-NZ" dirty="0"/>
          </a:p>
          <a:p>
            <a:r>
              <a:rPr lang="en-GB" dirty="0"/>
              <a:t>	He comes to break oppression,</a:t>
            </a:r>
            <a:endParaRPr lang="en-NZ" dirty="0"/>
          </a:p>
          <a:p>
            <a:r>
              <a:rPr lang="en-GB" dirty="0"/>
              <a:t>		to set the captive free,</a:t>
            </a:r>
            <a:endParaRPr lang="en-NZ" dirty="0"/>
          </a:p>
          <a:p>
            <a:r>
              <a:rPr lang="en-GB" dirty="0"/>
              <a:t>	to take away transgression,</a:t>
            </a:r>
            <a:endParaRPr lang="en-NZ" dirty="0"/>
          </a:p>
          <a:p>
            <a:r>
              <a:rPr lang="en-GB" dirty="0"/>
              <a:t>		and rule in equity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328]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 shall come down like showers</a:t>
            </a:r>
            <a:endParaRPr lang="en-NZ" dirty="0"/>
          </a:p>
          <a:p>
            <a:r>
              <a:rPr lang="en-GB" dirty="0"/>
              <a:t>		upon the fruitful earth;</a:t>
            </a:r>
            <a:endParaRPr lang="en-NZ" dirty="0"/>
          </a:p>
          <a:p>
            <a:r>
              <a:rPr lang="en-GB" dirty="0"/>
              <a:t>	and love, joy, hope, like flowers,</a:t>
            </a:r>
            <a:endParaRPr lang="en-NZ" dirty="0"/>
          </a:p>
          <a:p>
            <a:r>
              <a:rPr lang="en-GB" dirty="0"/>
              <a:t>		spring in his path to birth.</a:t>
            </a:r>
            <a:endParaRPr lang="en-NZ" dirty="0"/>
          </a:p>
          <a:p>
            <a:r>
              <a:rPr lang="en-GB" dirty="0"/>
              <a:t>	The King shall have dominion</a:t>
            </a:r>
            <a:endParaRPr lang="en-NZ" dirty="0"/>
          </a:p>
          <a:p>
            <a:r>
              <a:rPr lang="en-GB" dirty="0"/>
              <a:t>		from sea to shining sea,</a:t>
            </a:r>
            <a:endParaRPr lang="en-NZ" dirty="0"/>
          </a:p>
          <a:p>
            <a:r>
              <a:rPr lang="en-GB" dirty="0"/>
              <a:t>	and over </a:t>
            </a:r>
            <a:r>
              <a:rPr lang="en-GB" dirty="0" err="1"/>
              <a:t>ev’ry</a:t>
            </a:r>
            <a:r>
              <a:rPr lang="en-GB" dirty="0"/>
              <a:t> nation</a:t>
            </a:r>
            <a:endParaRPr lang="en-NZ" dirty="0"/>
          </a:p>
          <a:p>
            <a:r>
              <a:rPr lang="en-GB" dirty="0"/>
              <a:t>		his peaceful rule shall be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desert tribes adore him</a:t>
            </a:r>
            <a:endParaRPr lang="en-NZ" dirty="0"/>
          </a:p>
          <a:p>
            <a:r>
              <a:rPr lang="en-GB" dirty="0"/>
              <a:t>		and bend to him the knee;</a:t>
            </a:r>
            <a:endParaRPr lang="en-NZ" dirty="0"/>
          </a:p>
          <a:p>
            <a:r>
              <a:rPr lang="en-GB" dirty="0"/>
              <a:t>	the wicked bow before him,</a:t>
            </a:r>
            <a:endParaRPr lang="en-NZ" dirty="0"/>
          </a:p>
          <a:p>
            <a:r>
              <a:rPr lang="en-GB" dirty="0"/>
              <a:t>		his glory they will see.</a:t>
            </a:r>
            <a:endParaRPr lang="en-NZ" dirty="0"/>
          </a:p>
          <a:p>
            <a:r>
              <a:rPr lang="en-GB" dirty="0"/>
              <a:t>	With gifts of adoration</a:t>
            </a:r>
            <a:endParaRPr lang="en-NZ" dirty="0"/>
          </a:p>
          <a:p>
            <a:r>
              <a:rPr lang="en-GB" dirty="0"/>
              <a:t>		the foreign kings shall meet</a:t>
            </a:r>
            <a:endParaRPr lang="en-NZ" dirty="0"/>
          </a:p>
          <a:p>
            <a:r>
              <a:rPr lang="en-GB" dirty="0"/>
              <a:t>	to pour the wealth of nations</a:t>
            </a:r>
            <a:endParaRPr lang="en-NZ" dirty="0"/>
          </a:p>
          <a:p>
            <a:r>
              <a:rPr lang="en-GB" dirty="0"/>
              <a:t>		in tribute at his feet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8255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 comes with rescue speedy</a:t>
            </a:r>
            <a:endParaRPr lang="en-NZ" dirty="0"/>
          </a:p>
          <a:p>
            <a:r>
              <a:rPr lang="en-GB" dirty="0"/>
              <a:t>		to those who suffer wrong,</a:t>
            </a:r>
            <a:endParaRPr lang="en-NZ" dirty="0"/>
          </a:p>
          <a:p>
            <a:r>
              <a:rPr lang="en-GB" dirty="0"/>
              <a:t>	to help the poor and needy,</a:t>
            </a:r>
            <a:endParaRPr lang="en-NZ" dirty="0"/>
          </a:p>
          <a:p>
            <a:r>
              <a:rPr lang="en-GB" dirty="0"/>
              <a:t>		and bid the weak be strong.</a:t>
            </a:r>
            <a:endParaRPr lang="en-NZ" dirty="0"/>
          </a:p>
          <a:p>
            <a:r>
              <a:rPr lang="en-GB" dirty="0"/>
              <a:t>	He turns their sighs to singing,</a:t>
            </a:r>
            <a:endParaRPr lang="en-NZ" dirty="0"/>
          </a:p>
          <a:p>
            <a:r>
              <a:rPr lang="en-GB" dirty="0"/>
              <a:t>		their darkness into light,</a:t>
            </a:r>
            <a:endParaRPr lang="en-NZ" dirty="0"/>
          </a:p>
          <a:p>
            <a:r>
              <a:rPr lang="en-GB" dirty="0"/>
              <a:t>	for they, condemned and dying,</a:t>
            </a:r>
            <a:endParaRPr lang="en-NZ" dirty="0"/>
          </a:p>
          <a:p>
            <a:r>
              <a:rPr lang="en-GB" dirty="0"/>
              <a:t>		are precious in his sight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6685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His kingdom is increasing,</a:t>
            </a:r>
            <a:endParaRPr lang="en-NZ" dirty="0"/>
          </a:p>
          <a:p>
            <a:r>
              <a:rPr lang="en-GB" dirty="0"/>
              <a:t>		a kingdom without end.</a:t>
            </a:r>
            <a:endParaRPr lang="en-NZ" dirty="0"/>
          </a:p>
          <a:p>
            <a:r>
              <a:rPr lang="en-GB" dirty="0"/>
              <a:t>	For him shall prayer unceasing</a:t>
            </a:r>
            <a:endParaRPr lang="en-NZ" dirty="0"/>
          </a:p>
          <a:p>
            <a:r>
              <a:rPr lang="en-GB" dirty="0"/>
              <a:t>		and daily praise ascend.</a:t>
            </a:r>
            <a:endParaRPr lang="en-NZ" dirty="0"/>
          </a:p>
          <a:p>
            <a:r>
              <a:rPr lang="en-GB" dirty="0"/>
              <a:t>	The mountain dews will nourish</a:t>
            </a:r>
            <a:endParaRPr lang="en-NZ" dirty="0"/>
          </a:p>
          <a:p>
            <a:r>
              <a:rPr lang="en-GB" dirty="0"/>
              <a:t>		a harvest from the fields;</a:t>
            </a:r>
            <a:endParaRPr lang="en-NZ" dirty="0"/>
          </a:p>
          <a:p>
            <a:r>
              <a:rPr lang="en-GB" dirty="0"/>
              <a:t>	the grain and fruit will flourish,</a:t>
            </a:r>
            <a:endParaRPr lang="en-NZ" dirty="0"/>
          </a:p>
          <a:p>
            <a:r>
              <a:rPr lang="en-GB" dirty="0"/>
              <a:t>		the land its bounty yields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1906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6.</a:t>
            </a:r>
            <a:r>
              <a:rPr lang="en-NZ" altLang="en-US" dirty="0" smtClean="0"/>
              <a:t>	</a:t>
            </a:r>
            <a:r>
              <a:rPr lang="en-GB" dirty="0"/>
              <a:t>In name forever glorious,</a:t>
            </a:r>
            <a:endParaRPr lang="en-NZ" dirty="0"/>
          </a:p>
          <a:p>
            <a:r>
              <a:rPr lang="en-GB" dirty="0"/>
              <a:t>		he on his throne shall rest,</a:t>
            </a:r>
            <a:endParaRPr lang="en-NZ" dirty="0"/>
          </a:p>
          <a:p>
            <a:r>
              <a:rPr lang="en-GB" dirty="0"/>
              <a:t>	from age to age victorious,</a:t>
            </a:r>
            <a:endParaRPr lang="en-NZ" dirty="0"/>
          </a:p>
          <a:p>
            <a:r>
              <a:rPr lang="en-GB" dirty="0"/>
              <a:t>		all blessing and all-blest.</a:t>
            </a:r>
            <a:endParaRPr lang="en-NZ" dirty="0"/>
          </a:p>
          <a:p>
            <a:r>
              <a:rPr lang="en-GB" dirty="0"/>
              <a:t>	Praise God, who rules each nation;</a:t>
            </a:r>
            <a:endParaRPr lang="en-NZ" dirty="0"/>
          </a:p>
          <a:p>
            <a:r>
              <a:rPr lang="en-GB" dirty="0"/>
              <a:t>		tell of his deeds again.</a:t>
            </a:r>
            <a:endParaRPr lang="en-NZ" dirty="0"/>
          </a:p>
          <a:p>
            <a:r>
              <a:rPr lang="en-GB" dirty="0"/>
              <a:t>	His glory fills creation;</a:t>
            </a:r>
            <a:endParaRPr lang="en-NZ" dirty="0"/>
          </a:p>
          <a:p>
            <a:r>
              <a:rPr lang="en-GB" dirty="0"/>
              <a:t>		sing praise to God. Amen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750004"/>
            <a:ext cx="9144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328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(#3328499)</a:t>
            </a:r>
            <a:endParaRPr lang="en-NZ" sz="1000" i="1" dirty="0"/>
          </a:p>
          <a:p>
            <a:pPr algn="r"/>
            <a:r>
              <a:rPr lang="en-GB" sz="1000" dirty="0"/>
              <a:t>Text: Based on Psalm 72. James Montgomery, 1882; rev. Bert </a:t>
            </a:r>
            <a:r>
              <a:rPr lang="en-GB" sz="1000" dirty="0" err="1"/>
              <a:t>Polman</a:t>
            </a:r>
            <a:r>
              <a:rPr lang="en-GB" sz="1000" dirty="0"/>
              <a:t>, 1985,</a:t>
            </a:r>
            <a:br>
              <a:rPr lang="en-GB" sz="1000" dirty="0"/>
            </a:br>
            <a:r>
              <a:rPr lang="en-GB" sz="1000" dirty="0"/>
              <a:t>© Faith Alive Christian Resources, 1987</a:t>
            </a:r>
            <a:endParaRPr lang="en-NZ" sz="1000" dirty="0"/>
          </a:p>
          <a:p>
            <a:pPr algn="r"/>
            <a:r>
              <a:rPr lang="en-GB" sz="1000" dirty="0"/>
              <a:t>Tune: Johann </a:t>
            </a:r>
            <a:r>
              <a:rPr lang="en-GB" sz="1000" dirty="0" err="1"/>
              <a:t>Crüger</a:t>
            </a:r>
            <a:r>
              <a:rPr lang="en-GB" sz="1000" dirty="0"/>
              <a:t>, 1598–1662; adapt. William H. Monk, 1823–1889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57</Words>
  <Application>Microsoft Office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4</cp:revision>
  <cp:lastPrinted>1601-01-01T00:00:00Z</cp:lastPrinted>
  <dcterms:created xsi:type="dcterms:W3CDTF">2014-03-04T01:52:44Z</dcterms:created>
  <dcterms:modified xsi:type="dcterms:W3CDTF">2014-04-03T09:22:15Z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