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A95E83-A5A4-4931-87DE-E5FAD977EED9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512E35-3D64-401F-8D0C-1CEF2F85113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6467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3121557-7266-42F0-B775-D13EDDB885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5898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15A3F2-7117-4879-BBEC-96E60F7EEE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78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BDBC61-F009-4343-8925-727DAEC253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791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852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1CD342-B276-4860-BF61-99E2EB2CE7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194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A52849-49C3-41B6-876E-D4E961AB67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26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441E7C-17E1-4C63-914B-6F65065155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18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D0C852-55FA-4E54-921D-4C9B646C64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883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DAC8A6-53A5-4EBB-BC0E-BB42F8B50E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657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0C5AFE-56D6-4081-84E2-4C290F7414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657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5B3331-E492-4B3A-A078-086B65C1D2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566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Behold! the mountain of the Lord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latter days shall rise</a:t>
            </a:r>
            <a:endParaRPr lang="en-NZ" dirty="0"/>
          </a:p>
          <a:p>
            <a:r>
              <a:rPr lang="en-GB" dirty="0"/>
              <a:t>	on mountain tops above the hills,</a:t>
            </a:r>
            <a:endParaRPr lang="en-NZ" dirty="0"/>
          </a:p>
          <a:p>
            <a:r>
              <a:rPr lang="en-GB" dirty="0"/>
              <a:t>		and draw the </a:t>
            </a:r>
            <a:r>
              <a:rPr lang="en-GB" dirty="0" err="1"/>
              <a:t>wond’ring</a:t>
            </a:r>
            <a:r>
              <a:rPr lang="en-GB" dirty="0"/>
              <a:t> eyes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this the joyful nations round,</a:t>
            </a:r>
            <a:endParaRPr lang="en-NZ" dirty="0"/>
          </a:p>
          <a:p>
            <a:r>
              <a:rPr lang="en-GB" dirty="0"/>
              <a:t>		all tribes and tongues, shall flow;</a:t>
            </a:r>
            <a:endParaRPr lang="en-NZ" dirty="0"/>
          </a:p>
          <a:p>
            <a:r>
              <a:rPr lang="en-GB" dirty="0"/>
              <a:t>	up to the hill of God, they’ll say,</a:t>
            </a:r>
            <a:endParaRPr lang="en-NZ" dirty="0"/>
          </a:p>
          <a:p>
            <a:r>
              <a:rPr lang="en-GB" dirty="0"/>
              <a:t>		and to his house we’ll go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beam that shines from Zion’s hill</a:t>
            </a:r>
            <a:endParaRPr lang="en-NZ" dirty="0"/>
          </a:p>
          <a:p>
            <a:r>
              <a:rPr lang="en-GB" dirty="0"/>
              <a:t>		shall lighten </a:t>
            </a:r>
            <a:r>
              <a:rPr lang="en-GB" dirty="0" err="1"/>
              <a:t>ev’ry</a:t>
            </a:r>
            <a:r>
              <a:rPr lang="en-GB" dirty="0"/>
              <a:t> land;</a:t>
            </a:r>
            <a:endParaRPr lang="en-NZ" dirty="0"/>
          </a:p>
          <a:p>
            <a:r>
              <a:rPr lang="en-GB" dirty="0"/>
              <a:t>	the King who reigns in Salem’s towers</a:t>
            </a:r>
            <a:endParaRPr lang="en-NZ" dirty="0"/>
          </a:p>
          <a:p>
            <a:r>
              <a:rPr lang="en-GB" dirty="0"/>
              <a:t>		shall all the world command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90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Among the nations he shall judge;</a:t>
            </a:r>
            <a:endParaRPr lang="en-NZ" dirty="0"/>
          </a:p>
          <a:p>
            <a:r>
              <a:rPr lang="en-GB" dirty="0"/>
              <a:t>		his judgments truth shall guide;</a:t>
            </a:r>
            <a:endParaRPr lang="en-NZ" dirty="0"/>
          </a:p>
          <a:p>
            <a:r>
              <a:rPr lang="en-GB" dirty="0"/>
              <a:t>	his sceptre shall protect the just,</a:t>
            </a:r>
            <a:endParaRPr lang="en-NZ" dirty="0"/>
          </a:p>
          <a:p>
            <a:r>
              <a:rPr lang="en-GB" dirty="0"/>
              <a:t>		and quell the sinner’s pride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124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strife shall rage, nor hostile feuds</a:t>
            </a:r>
            <a:endParaRPr lang="en-NZ" dirty="0"/>
          </a:p>
          <a:p>
            <a:r>
              <a:rPr lang="en-GB" dirty="0"/>
              <a:t>		disturb those peaceful years;</a:t>
            </a:r>
            <a:endParaRPr lang="en-NZ" dirty="0"/>
          </a:p>
          <a:p>
            <a:r>
              <a:rPr lang="en-GB" dirty="0"/>
              <a:t>	to ploughshares men shall beat their swords,</a:t>
            </a:r>
            <a:endParaRPr lang="en-NZ" dirty="0"/>
          </a:p>
          <a:p>
            <a:r>
              <a:rPr lang="en-GB" dirty="0"/>
              <a:t>		to pruning hooks their spears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771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longer hosts </a:t>
            </a:r>
            <a:r>
              <a:rPr lang="en-GB" dirty="0" err="1"/>
              <a:t>encount’ring</a:t>
            </a:r>
            <a:r>
              <a:rPr lang="en-GB" dirty="0"/>
              <a:t> hosts</a:t>
            </a:r>
            <a:endParaRPr lang="en-NZ" dirty="0"/>
          </a:p>
          <a:p>
            <a:r>
              <a:rPr lang="en-GB" dirty="0"/>
              <a:t>		shall crowds of slain deplore:</a:t>
            </a:r>
            <a:endParaRPr lang="en-NZ" dirty="0"/>
          </a:p>
          <a:p>
            <a:r>
              <a:rPr lang="en-GB" dirty="0"/>
              <a:t>	they hang the trumpet in the hall,</a:t>
            </a:r>
            <a:endParaRPr lang="en-NZ" dirty="0"/>
          </a:p>
          <a:p>
            <a:r>
              <a:rPr lang="en-GB" dirty="0"/>
              <a:t>		and study war no more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437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then, O house of Jacob, come</a:t>
            </a:r>
            <a:endParaRPr lang="en-NZ" dirty="0"/>
          </a:p>
          <a:p>
            <a:r>
              <a:rPr lang="en-GB" dirty="0"/>
              <a:t>		to worship at his shrine;</a:t>
            </a:r>
            <a:endParaRPr lang="en-NZ" dirty="0"/>
          </a:p>
          <a:p>
            <a:r>
              <a:rPr lang="en-GB" dirty="0"/>
              <a:t>	and, walking in the light of God,</a:t>
            </a:r>
            <a:endParaRPr lang="en-NZ" dirty="0"/>
          </a:p>
          <a:p>
            <a:r>
              <a:rPr lang="en-GB" dirty="0"/>
              <a:t>		with holy beauties shine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329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Isaiah 2:2–5. </a:t>
            </a:r>
            <a:r>
              <a:rPr lang="en-GB" sz="1000" i="1" dirty="0"/>
              <a:t>Scottish Paraphrases</a:t>
            </a:r>
            <a:r>
              <a:rPr lang="en-GB" sz="1000" dirty="0"/>
              <a:t>, 1781</a:t>
            </a:r>
            <a:endParaRPr lang="en-NZ" sz="1000" dirty="0"/>
          </a:p>
          <a:p>
            <a:pPr algn="r"/>
            <a:r>
              <a:rPr lang="en-GB" sz="1000" dirty="0"/>
              <a:t>Tune: Melody from Moore’s </a:t>
            </a:r>
            <a:r>
              <a:rPr lang="en-GB" sz="1000" i="1" dirty="0"/>
              <a:t>Psalm-Singer’s Pocket Companion</a:t>
            </a:r>
            <a:r>
              <a:rPr lang="en-GB" sz="1000" dirty="0"/>
              <a:t>, 1756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2014-03-04T01:55:04Z</dcterms:created>
  <dcterms:modified xsi:type="dcterms:W3CDTF">2014-03-04T01:56:47Z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